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61" r:id="rId5"/>
    <p:sldId id="258" r:id="rId6"/>
    <p:sldId id="259" r:id="rId7"/>
    <p:sldId id="263" r:id="rId8"/>
    <p:sldId id="279" r:id="rId9"/>
    <p:sldId id="260" r:id="rId10"/>
    <p:sldId id="264" r:id="rId11"/>
    <p:sldId id="281" r:id="rId12"/>
    <p:sldId id="262" r:id="rId13"/>
    <p:sldId id="266" r:id="rId14"/>
    <p:sldId id="267" r:id="rId15"/>
    <p:sldId id="268" r:id="rId16"/>
    <p:sldId id="282" r:id="rId17"/>
    <p:sldId id="269" r:id="rId18"/>
    <p:sldId id="273" r:id="rId19"/>
    <p:sldId id="272" r:id="rId20"/>
    <p:sldId id="274" r:id="rId21"/>
    <p:sldId id="284" r:id="rId22"/>
    <p:sldId id="277" r:id="rId23"/>
    <p:sldId id="285" r:id="rId24"/>
    <p:sldId id="286" r:id="rId25"/>
    <p:sldId id="283" r:id="rId26"/>
    <p:sldId id="275" r:id="rId27"/>
    <p:sldId id="276" r:id="rId28"/>
    <p:sldId id="278" r:id="rId29"/>
    <p:sldId id="287" r:id="rId30"/>
    <p:sldId id="288" r:id="rId31"/>
    <p:sldId id="291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270" r:id="rId54"/>
    <p:sldId id="27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romium.org/Home/chromium-security/memory-safety" TargetMode="External"/><Relationship Id="rId4" Type="http://schemas.openxmlformats.org/officeDocument/2006/relationships/hyperlink" Target="https://security.googleblog.com/2024/11/retrofitting-spatial-safety-to-hundred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EADE-ED78-4183-A779-BAC45AA3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E336-5BBF-4DC1-85D7-73F7EB6AE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В 32-битных Windows рандомизировалось только 8 (!) бит адреса загрузки</a:t>
            </a:r>
            <a:endParaRPr lang="en-US" dirty="0"/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&amp; Angie, </a:t>
            </a:r>
            <a:r>
              <a:rPr lang="en-US" dirty="0">
                <a:hlinkClick r:id="rId3"/>
              </a:rPr>
              <a:t>https://www.flickr.com/photos/studiomiguel/3946174063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(-D_FORTIFY_SOURCE=3)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4"/>
              </a:rPr>
              <a:t>Google Project Zero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Chromium Security: Memory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/>
              <a:t>-D_GLIBCXX_DEBUG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LIBCPP_ABI_BOUNDED_ITERATORS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ru-RU" dirty="0"/>
              <a:t>меняют </a:t>
            </a:r>
            <a:r>
              <a:rPr lang="en-US" dirty="0"/>
              <a:t>ABI !)</a:t>
            </a:r>
            <a:endParaRPr lang="ru-RU" dirty="0"/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en-US" dirty="0" err="1"/>
              <a:t>ElectricFence</a:t>
            </a:r>
            <a:endParaRPr lang="en-US" dirty="0"/>
          </a:p>
          <a:p>
            <a:pPr lvl="1"/>
            <a:r>
              <a:rPr lang="ru-RU" dirty="0"/>
              <a:t>Только </a:t>
            </a:r>
            <a:r>
              <a:rPr lang="en-US" dirty="0"/>
              <a:t>heap overflow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3908</Words>
  <Application>Microsoft Office PowerPoint</Application>
  <PresentationFormat>Widescreen</PresentationFormat>
  <Paragraphs>529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Office Theme</vt:lpstr>
      <vt:lpstr>PowerPoint Presentation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Спасибо за внимание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54</cp:revision>
  <dcterms:created xsi:type="dcterms:W3CDTF">2025-07-07T17:12:48Z</dcterms:created>
  <dcterms:modified xsi:type="dcterms:W3CDTF">2025-07-08T18:30:46Z</dcterms:modified>
</cp:coreProperties>
</file>