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1" r:id="rId4"/>
    <p:sldId id="258" r:id="rId5"/>
    <p:sldId id="259" r:id="rId6"/>
    <p:sldId id="263" r:id="rId7"/>
    <p:sldId id="279" r:id="rId8"/>
    <p:sldId id="260" r:id="rId9"/>
    <p:sldId id="264" r:id="rId10"/>
    <p:sldId id="281" r:id="rId11"/>
    <p:sldId id="262" r:id="rId12"/>
    <p:sldId id="266" r:id="rId13"/>
    <p:sldId id="267" r:id="rId14"/>
    <p:sldId id="268" r:id="rId15"/>
    <p:sldId id="282" r:id="rId16"/>
    <p:sldId id="269" r:id="rId17"/>
    <p:sldId id="273" r:id="rId18"/>
    <p:sldId id="272" r:id="rId19"/>
    <p:sldId id="274" r:id="rId20"/>
    <p:sldId id="284" r:id="rId21"/>
    <p:sldId id="277" r:id="rId22"/>
    <p:sldId id="285" r:id="rId23"/>
    <p:sldId id="286" r:id="rId24"/>
    <p:sldId id="283" r:id="rId25"/>
    <p:sldId id="275" r:id="rId26"/>
    <p:sldId id="276" r:id="rId27"/>
    <p:sldId id="278" r:id="rId28"/>
    <p:sldId id="287" r:id="rId29"/>
    <p:sldId id="288" r:id="rId30"/>
    <p:sldId id="291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0" r:id="rId41"/>
    <p:sldId id="301" r:id="rId42"/>
    <p:sldId id="302" r:id="rId43"/>
    <p:sldId id="299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271" r:id="rId74"/>
    <p:sldId id="270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Uncontrolled_format_string" TargetMode="External"/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arxiv.org/abs/2408.1510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hromium.org/Home/chromium-security/memory-safety" TargetMode="External"/><Relationship Id="rId4" Type="http://schemas.openxmlformats.org/officeDocument/2006/relationships/hyperlink" Target="https://security.googleblog.com/2024/11/retrofitting-spatial-safety-to-hundreds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00-10/msg00607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c.gnu.org/bugzilla/show_bug.cgi?id=35412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/>
              <a:t> </a:t>
            </a:r>
            <a:r>
              <a:rPr lang="ru-RU" dirty="0"/>
              <a:t>дополнительные оптимизации </a:t>
            </a:r>
            <a:r>
              <a:rPr lang="en-US" dirty="0"/>
              <a:t>runtime interposition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оказалась несовместима с предлинковки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  <a:p>
            <a:r>
              <a:rPr lang="en-US" dirty="0"/>
              <a:t>False negatives:</a:t>
            </a:r>
            <a:endParaRPr lang="ru-RU" dirty="0"/>
          </a:p>
          <a:p>
            <a:pPr lvl="1"/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3"/>
              </a:rPr>
              <a:t>Format string attacks</a:t>
            </a:r>
            <a:r>
              <a:rPr lang="en-US" dirty="0"/>
              <a:t>):</a:t>
            </a:r>
          </a:p>
          <a:p>
            <a:pPr lvl="2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2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2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pPr lvl="1"/>
            <a:r>
              <a:rPr lang="ru-RU" dirty="0"/>
              <a:t>Недостаточная рандомизация</a:t>
            </a:r>
          </a:p>
          <a:p>
            <a:pPr lvl="2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The Illusion of Randomness</a:t>
            </a:r>
            <a:endParaRPr lang="ru-RU" dirty="0"/>
          </a:p>
          <a:p>
            <a:pPr lvl="2"/>
            <a:r>
              <a:rPr lang="ru-RU" dirty="0"/>
              <a:t>Относительный порядок библиотек и программы может быть неслучаен</a:t>
            </a:r>
          </a:p>
          <a:p>
            <a:pPr lvl="2"/>
            <a:r>
              <a:rPr lang="ru-RU" dirty="0"/>
              <a:t>Небольшое число рандомизируемых битов (16 или даже 8 в 32-битных Windows</a:t>
            </a:r>
            <a:r>
              <a:rPr lang="en-US" dirty="0"/>
              <a:t>)</a:t>
            </a:r>
          </a:p>
          <a:p>
            <a:pPr lvl="3"/>
            <a:r>
              <a:rPr lang="en-US" dirty="0">
                <a:hlinkClick r:id="rId5"/>
              </a:rPr>
              <a:t>Six facts about SLR on Windows</a:t>
            </a:r>
            <a:endParaRPr lang="ru-RU" dirty="0"/>
          </a:p>
          <a:p>
            <a:pPr lvl="2"/>
            <a:r>
              <a:rPr lang="ru-RU" dirty="0"/>
              <a:t>В Windows</a:t>
            </a:r>
          </a:p>
          <a:p>
            <a:pPr lvl="3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3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2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2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&amp; Angie, </a:t>
            </a:r>
            <a:r>
              <a:rPr lang="en-US" dirty="0">
                <a:hlinkClick r:id="rId3"/>
              </a:rPr>
              <a:t>https://www.flickr.com/photos/studiomiguel/3946174063</a:t>
            </a:r>
            <a:r>
              <a:rPr lang="en-US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-</a:t>
            </a:r>
            <a:r>
              <a:rPr lang="en-US" dirty="0" err="1"/>
              <a:t>fsanitize</a:t>
            </a:r>
            <a:r>
              <a:rPr lang="en-US" dirty="0"/>
              <a:t>=safe-stack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-</a:t>
            </a:r>
            <a:r>
              <a:rPr lang="en-US" dirty="0" err="1"/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Debian </a:t>
            </a:r>
            <a:r>
              <a:rPr lang="ru-RU" dirty="0"/>
              <a:t>видимо собираются пока без этого флага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(-D_FORTIFY_SOURCE=3)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en-US" dirty="0" err="1"/>
              <a:t>достаточно</a:t>
            </a:r>
            <a:r>
              <a:rPr lang="en-US" dirty="0"/>
              <a:t> LD_PRELOAD=path/to/new/allocator.so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4"/>
              </a:rPr>
              <a:t>Google Project Zero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Chromium Security: Memory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2"/>
            <a:r>
              <a:rPr lang="en-US" dirty="0"/>
              <a:t>TODO: </a:t>
            </a:r>
            <a:r>
              <a:rPr lang="ru-RU" dirty="0"/>
              <a:t>проверить на </a:t>
            </a:r>
            <a:r>
              <a:rPr lang="en-US" dirty="0"/>
              <a:t>Clang </a:t>
            </a:r>
            <a:r>
              <a:rPr lang="ru-RU" dirty="0"/>
              <a:t>с </a:t>
            </a:r>
            <a:r>
              <a:rPr lang="en-US"/>
              <a:t>-DBUILD_SHARED_LIBS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найти </a:t>
            </a:r>
            <a:r>
              <a:rPr lang="en-US" dirty="0" err="1"/>
              <a:t>buildflags</a:t>
            </a:r>
            <a:r>
              <a:rPr lang="en-US" dirty="0"/>
              <a:t> Firefox</a:t>
            </a:r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use-after-free, etc.</a:t>
            </a:r>
          </a:p>
          <a:p>
            <a:pPr lvl="1"/>
            <a:r>
              <a:rPr lang="en-US" dirty="0"/>
              <a:t>State-of-the-art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/>
              <a:t>-D_GLIBCXX_DEBUG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LIBCPP_ABI_BOUNDED_ITERATORS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(</a:t>
            </a:r>
            <a:r>
              <a:rPr lang="ru-RU" dirty="0"/>
              <a:t>меняют </a:t>
            </a:r>
            <a:r>
              <a:rPr lang="en-US" dirty="0"/>
              <a:t>ABI !)</a:t>
            </a:r>
            <a:endParaRPr lang="ru-RU" dirty="0"/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en-US" dirty="0" err="1"/>
              <a:t>ElectricFence</a:t>
            </a:r>
            <a:endParaRPr lang="en-US" dirty="0"/>
          </a:p>
          <a:p>
            <a:pPr lvl="1"/>
            <a:r>
              <a:rPr lang="ru-RU" dirty="0"/>
              <a:t>Только </a:t>
            </a:r>
            <a:r>
              <a:rPr lang="en-US" dirty="0"/>
              <a:t>heap overflow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endParaRPr lang="en-US" dirty="0"/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3"/>
              </a:rPr>
              <a:t>patch for -</a:t>
            </a:r>
            <a:r>
              <a:rPr lang="en-US" dirty="0" err="1">
                <a:hlinkClick r:id="rId3"/>
              </a:rPr>
              <a:t>ftrapv</a:t>
            </a:r>
            <a:r>
              <a:rPr lang="en-US" dirty="0">
                <a:hlinkClick r:id="rId3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4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3x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`-</a:t>
            </a:r>
            <a:r>
              <a:rPr lang="en-US" dirty="0"/>
              <a:t>O2`):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Helge Penne, Secure development with C++ - Lessons and techniques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INT_MAX;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y = x + 1;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x)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-trap=undefined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=undefined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undefined,integer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проверить сколько пакетов используют эти флаги (как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5259</Words>
  <Application>Microsoft Office PowerPoint</Application>
  <PresentationFormat>Widescreen</PresentationFormat>
  <Paragraphs>716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Недостатки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Введение</vt:lpstr>
      <vt:lpstr>Другие опции</vt:lpstr>
      <vt:lpstr>Что дальше ?</vt:lpstr>
      <vt:lpstr>TODO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81</cp:revision>
  <dcterms:created xsi:type="dcterms:W3CDTF">2025-07-07T17:12:48Z</dcterms:created>
  <dcterms:modified xsi:type="dcterms:W3CDTF">2025-07-09T18:21:12Z</dcterms:modified>
</cp:coreProperties>
</file>