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300" r:id="rId4"/>
    <p:sldId id="304" r:id="rId5"/>
    <p:sldId id="312" r:id="rId6"/>
    <p:sldId id="308" r:id="rId7"/>
    <p:sldId id="272" r:id="rId8"/>
    <p:sldId id="315" r:id="rId9"/>
    <p:sldId id="280" r:id="rId10"/>
    <p:sldId id="294" r:id="rId11"/>
    <p:sldId id="311" r:id="rId12"/>
    <p:sldId id="265" r:id="rId13"/>
    <p:sldId id="284" r:id="rId14"/>
    <p:sldId id="286" r:id="rId15"/>
    <p:sldId id="292" r:id="rId16"/>
    <p:sldId id="287" r:id="rId17"/>
    <p:sldId id="316" r:id="rId18"/>
    <p:sldId id="259" r:id="rId19"/>
    <p:sldId id="289" r:id="rId20"/>
    <p:sldId id="291" r:id="rId21"/>
    <p:sldId id="28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181C1-6E97-4BE6-8215-A9B1FC52F0E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4AD8-008A-4FC5-8755-6BD36EA2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8A6-35C9-46E7-ADC6-FC12BCED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93C3-ABD8-474C-BECA-1BBA4A2F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5812-8DD2-41B6-9364-ED666A2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2448-DDD2-4853-893C-6DF82EB5924F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53CB-1D45-4435-BACF-16BE838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1471-D050-4932-ADF6-B40AE10C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9BE-7339-47A0-A3F5-F389505C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BF8D-C2BA-4173-BE55-3BF0BDA5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7D98-5133-4EF9-BE94-DA984BF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FBB-F13E-450A-90B5-B087370EF89A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215D-6EA5-41C4-A6D7-4C91ADA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C3A6-1BA3-474C-909E-1FE4A09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28953-4D5D-4C70-B5F6-2B18D92D3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1AC4-CD0A-49CB-AFBC-7850D36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756-DE47-4261-B486-126CCA4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B89-2241-4149-9A9A-9948DC822C43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3B1A-8757-47AF-876A-AE1C4D71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2BD4-1734-443B-8DAD-1271205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F456-5918-4703-9608-955EAAED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1A1B-B4AA-4BCC-877E-2AA8D1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52C6-50BF-4B23-9BCE-308E9080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B157-DFF9-4E1D-BAF0-003438369DA9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80DE-42E3-41DF-9470-44820826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BCE3-ED02-424A-AB24-EF981169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0E2-97DE-4FE0-8AD6-AC400B9F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297E9-1684-4C1B-9DC2-B0711F8B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467B-9C18-4296-8E80-B6F0FD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C9E-D8EA-4B53-A78F-B3F8A97EC05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E95A-CFBE-4D10-9E29-81A82B7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7A21-565A-427E-B97B-37114EB8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3DBB-D78C-451F-A03C-8D89C5C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3D52-C4CB-4069-8FCF-AD32EBA9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C362-42E1-4550-85BC-98A5BCB0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3169-6CC9-4692-A8D1-5D1146A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1BE1-8762-4087-9829-B6EBFD091377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69D42-8F27-453E-9401-9CD0507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1945-DB9F-46E1-B407-5A329D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268-D6DB-4394-AE4F-42A36830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555B-1BBE-45D6-BD9B-67D231E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5439E-F422-459E-A07F-399B0F0E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FA75-F8AD-4EBD-A98B-76E9C823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7E3B4-A6FA-4B3E-8D33-F45C5AFD9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FD01-8794-4EDC-906A-A416074A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B94F-0E9D-4075-8061-677D93761C98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D98D2-C455-44E5-9F90-6BA1A1EB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8BDD-C863-4B83-B836-78E1987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C7-A9F6-4422-928E-4D727CB9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7809-5C2C-41C6-AA1A-BDA4D543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D910-2677-418A-92CB-602EEA440209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0097-45A6-4974-8937-3555EB7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81D3B-8C2D-4720-B6B7-B0840D9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BAD57-B7B6-4190-9253-8594ED7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DED-696E-498A-AB42-E18174F7D44D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0B7E8-43BA-46B4-976A-D6CDE7C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A0C62-5CE7-42A1-A1CA-A4CAD931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48D-7924-4DDD-993E-2F5B946A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64B2-53B9-42FF-B9F0-E52C9979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5956-6585-40BB-AB45-B0A3765E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66A4-9CC4-462D-B321-E4AAEDA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AC6-B1CA-4E34-BA79-4D6D3896D8ED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FA84-A0C6-4DAA-874F-0005F87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1A34-2E4F-4A1A-948A-51F85F97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36A4-A0BE-49CC-92A0-DB5AC533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CE945-9EB2-4C10-B5FF-3D6E07BB4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A89A-2450-44F9-B005-905C2B17F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CFE7-9EE5-46E3-B628-6A44895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6606-8E3E-4CA6-A816-AFCD0B734DA0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F2A9-8BB2-4C7F-B907-5A8D5843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9779-AA43-459A-AB0E-2FAD132E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EB31-B03C-48B3-8A44-8FAF54AA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7D59-7B68-409F-AF02-6352972F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045E-55C3-4C57-A778-CE389045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5AAF-DF3E-4239-9B6E-980D1D6A0D6E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EA05-3F95-49F8-ACEC-308ECEBC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7A65-F3F8-40FC-BF89-DB313032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Improving%20Memory%20Safety%20without%20a%20Trillion%20Dollars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094-6FF5-4A08-AFAD-0E124381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Слайды Юрия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6C7-4031-4F71-A7F1-8A347029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047-21EA-4F00-8763-A84CE28A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0x42;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отлова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адресу, использование неинициализированных переменных 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6446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5" action="ppaction://hlinkfile"/>
              </a:rPr>
              <a:t>Improving Memory Safety without a Trillion Dollars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в различных странах рекомендуют использование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r>
              <a:rPr lang="en-US" dirty="0"/>
              <a:t> (</a:t>
            </a:r>
            <a:r>
              <a:rPr lang="ru-RU" dirty="0"/>
              <a:t>удаление и сокрытие символов библиотек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Выполнения (защиты в компиляторе, библиотеке, ядре)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4417</TotalTime>
  <Words>1224</Words>
  <Application>Microsoft Office PowerPoint</Application>
  <PresentationFormat>Widescreen</PresentationFormat>
  <Paragraphs>171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Что такое hardening</vt:lpstr>
      <vt:lpstr>Введение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Слайды Юрия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</dc:title>
  <dc:creator>Rusyaev Roman Mikhailovich</dc:creator>
  <cp:lastModifiedBy>Asus</cp:lastModifiedBy>
  <cp:revision>175</cp:revision>
  <dcterms:created xsi:type="dcterms:W3CDTF">2025-07-09T18:24:36Z</dcterms:created>
  <dcterms:modified xsi:type="dcterms:W3CDTF">2025-07-26T05:45:39Z</dcterms:modified>
</cp:coreProperties>
</file>