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52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033529" cy="2971801"/>
          </a:xfrm>
        </p:spPr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133012" cy="1947333"/>
          </a:xfrm>
        </p:spPr>
        <p:txBody>
          <a:bodyPr/>
          <a:lstStyle/>
          <a:p>
            <a:pPr algn="ctr">
              <a:defRPr sz="2200" b="1">
                <a:latin typeface="Arial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Recurrent neural networks (RNNs), Long ShortTerm Memory (LSTM), and Gated Recurrent Networks (GRNs) are leading approaches in sequence modeling and transduction problems like language modeling and machine translation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These techniques have proven to be stateoftheart in a variety of domains, pushing boundaries in areas like language models and encoderdecoder architectures.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Recent work achieving significant improvements in computational efficiency through factorization tricks and conditional computation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Improved model performance, especially in case of the latter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Attention mechanisms playing a crucial role in compelling sequence modeling and transduction models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Modeling of dependencies without regard to their distance in input or output sequences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Attention mechanisms typically used in conjunction with recurrent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Decoder is made up of N identical layers, each consisting of two sublayers: multihead selfattention mechanism and fully connected feedforward network.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output is obtained through the formula LayerNorm(x + Sublayer(x)), where Sublayer(x) is the function implemented by the sublayer itself.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All sublayers in the model and embedding layers produce outputs of dimension dmodel = 512 to enable residual connections.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encoder introduces a third layer that performs multiattention over the output of the encoder stack to prevent positions from attending to subsequent positions.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decoder architecture is designed to facilitate information flow and learning through the sequential layers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Study presents two examples from two different heads from encoder selfattention at layer 6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Heads clearly learned to perform different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Achieved 28.4 BLEU on WMT 2014 EnglishtoGerman translation task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Attained a new singlemodel stateoftheart score of 41.8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Trained for 3.5 days on eight GPUs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Significantly lower training costs compared to best models in literature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Successfully applied Transformer to English constituency parsing with both large and limited training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12</cp:revision>
  <dcterms:created xsi:type="dcterms:W3CDTF">2024-02-27T10:17:37Z</dcterms:created>
  <dcterms:modified xsi:type="dcterms:W3CDTF">2024-02-28T16:12:34Z</dcterms:modified>
</cp:coreProperties>
</file>