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3685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46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5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4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7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6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035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10003615" cy="1646302"/>
          </a:xfrm>
        </p:spPr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Attention Is All You Need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10003614" cy="1096899"/>
          </a:xfrm>
        </p:spPr>
        <p:txBody>
          <a:bodyPr/>
          <a:lstStyle/>
          <a:p>
            <a:pPr algn="ctr">
              <a:defRPr sz="22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Ashish Vaswani, Noam Shazeer, Niki Parmar, Jakob Uszkoreit, Llion Jones, Aidan N. Gomez, Lukasz Kaiser, Illia Polosukhin</a:t>
            </a:r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Recurrent neural networks are advanced in sequence modeling and transduction tasks like language modeling and machine translation.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Ongoing efforts focus on enhancing recurrent language models and encoderdecoder architectures.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Computation in recurrent models is factored along symbol positions of input and output sequences.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Sequential generation of hidden states is achieved by aligning positions to steps in computation time.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Critical limitation of recurrent models is the lack of parallelization within training examples, especially for longer sequences.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Transformer is a transduction model using selfattention for representing input and output.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It does not rely on sequencealigned RNNs or convolutions.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Selfattention allows every position in the input sequence to attend to all positions.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Transformer models are parallelizable and perform well on various tasks.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Transformers have been widely adopted in natural language processing and other domains.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Approach consists of two sublayers: multihead selfattention mechanism and fully connected feedforward network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Decoder includes a stack of N identical layers with layer normalization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Output is calculated as LayerNorm(x + Sublayer(x)), with Sublayer(x) being a function of the sublayer itself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Embedding layers produce outputs of dimension dmodel = 512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Masking ensures concise predictions for position i can be summed by 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"Nan" appears multiple times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"No, no, no" is also mentioned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Some variations include "nan), nan," and "ninan.nan"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There is a pattern of repetition in the phrases used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text includes nonsensical or arbitrary terms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NaN refers to a numeric data type representing a value that is not a number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presence of NaN can indicate missing or undefined data in a dataset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NaN can impact mathematical operations and functions, resulting in unexpected outcomes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Proper handling of NaN is essential in data analysis to ensure accurate results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NaN values should be identified and processed accordingly to avoid errors in calculations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Yugratna Humagain</cp:lastModifiedBy>
  <cp:revision>3</cp:revision>
  <dcterms:created xsi:type="dcterms:W3CDTF">2024-02-27T10:17:37Z</dcterms:created>
  <dcterms:modified xsi:type="dcterms:W3CDTF">2024-02-28T10:44:58Z</dcterms:modified>
</cp:coreProperties>
</file>