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7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200" b="1">
                <a:latin typeface="Arial"/>
              </a:defRPr>
            </a:pPr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RNNs are inherently sequential, hindering parallelization and limiting longrange dependency modeling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Introducing the Transformer architecture, a novel neural network utilizing selfattention for interelement relationship modeling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Transformers excel at capturing longrange dependencies in sequences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Transformers offer improved parallelization capabilities compared to traditional RNNs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Model performance has been enhanced, particularly in the case of the latter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Attention mechanisms have become crucial in sequence modeling and transduction models for various tasks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Transformers are a model architecture that foregoes recurrence in favor of relying solely on attention mechanisms to establish global dependencies between input and output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Attention mechanisms are typically utilized in conjunction with recurrent networks, but Transformers operate differently.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encoder consists of a stack of N identical layers, with the second layer being a positionwise fully connected feedforward network.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All sublayers in the model, including embedding layers, produce outputs of dimension dmodel = 512 to facilitate residual connections.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model incorporates masking to ensure that predictions for a given position i can only depend on known outputs at positions less than i.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overall architecture of the Transformer model is illustrated in Figure 1, with the left half representing the encoder and the right half representing the decoder.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  Model achieves 28.4 BLEU, surpassing existing best results and ensembles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  Improvement over existing results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WMT 2014 EnglishtoFrench translation task: 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  Model achieves a new singlemodel stateoftheart score of 41.8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  Achieved after training for 3.5 days on eight GPUs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  Significantly lower training costs compared to best models in literature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Transformer relies solely on selfattention mechanisms, eliminating the need for recurrence and convolution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Superior quality demonstrated in experiments on machine translation tasks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More parallelizable and less training time required compared to existing models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Achieved 28.4 BLEU on WMT 2014 EnglishtoGerman task, outperforming existing best results by over 41.8% after training for 3.5 days on eight GPUs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2024-02-27T10:17:37Z</dcterms:created>
  <dcterms:modified xsi:type="dcterms:W3CDTF">2024-02-27T10:18:17Z</dcterms:modified>
</cp:coreProperties>
</file>