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11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14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64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9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1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29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3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452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6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279963" cy="3329581"/>
          </a:xfrm>
        </p:spPr>
        <p:txBody>
          <a:bodyPr/>
          <a:lstStyle/>
          <a:p>
            <a:pPr algn="ctr">
              <a:defRPr sz="44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Attention Is All You Need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279962" cy="861420"/>
          </a:xfrm>
        </p:spPr>
        <p:txBody>
          <a:bodyPr/>
          <a:lstStyle/>
          <a:p>
            <a:pPr algn="ctr">
              <a:defRPr sz="2200" b="1">
                <a:latin typeface="Arial"/>
              </a:defRPr>
            </a:pPr>
          </a:p>
        </p:txBody>
      </p:sp>
    </p:spTree>
    <p:extLst>
      <p:ext uri="{BB962C8B-B14F-4D97-AF65-F5344CB8AC3E}">
        <p14:creationId xmlns:p14="http://schemas.microsoft.com/office/powerpoint/2010/main" val="2421441408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Eschews recurrence in sequence modeling and transduction.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Relies on attention mechanism for global dependencies.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Improves state-of-the-art approaches.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Utilizes attention mechanisms for sequence modeling and transduction models.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Models dependencies without considering distance in input/output sequences.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Avoids recurrence in model architecture.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Dependencies drawn between input and output are entirely based on attention mechanisms.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Literature Review</a:t>
            </a:r>
          </a:p>
        </p:txBody>
      </p:sp>
      <p:pic>
        <p:nvPicPr>
          <p:cNvPr id="3" name="Picture 2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46304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Stack of identical layers.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Each layer has two sub-layers: multi-head self-attention mechanism and position-wise fully connected feed-forward network.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Employs residual connection and layer normalization.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Methodology</a:t>
            </a:r>
          </a:p>
        </p:txBody>
      </p:sp>
      <p:pic>
        <p:nvPicPr>
          <p:cNvPr id="3" name="Picture 2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46304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Models outperform in quality, parallelizability, and training time.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WMT 2014 English-to-German translation task: Model achieves state-of-the-art BLEU score of 41.8 after 3.5 days training on eight GPUs.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Results</a:t>
            </a:r>
          </a:p>
        </p:txBody>
      </p:sp>
      <p:pic>
        <p:nvPicPr>
          <p:cNvPr id="3" name="Picture 2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46304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Simple network architecture based on attention mechanisms.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Eliminates recurrence and convolution.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Superior quality, parallelizability, and training time.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Model achieves 28.4 BLEU on WMT 2014 English-to-German translation task.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Training costs are small fraction of literature's best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Yugratna Humagain</cp:lastModifiedBy>
  <cp:revision>5</cp:revision>
  <dcterms:created xsi:type="dcterms:W3CDTF">2024-02-27T10:17:37Z</dcterms:created>
  <dcterms:modified xsi:type="dcterms:W3CDTF">2024-02-28T16:05:01Z</dcterms:modified>
</cp:coreProperties>
</file>