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68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46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5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6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35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10003615" cy="1646302"/>
          </a:xfrm>
        </p:spPr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10003614" cy="1096899"/>
          </a:xfrm>
        </p:spPr>
        <p:txBody>
          <a:bodyPr/>
          <a:lstStyle/>
          <a:p>
            <a:pPr algn="ctr">
              <a:defRPr sz="2200" b="1">
                <a:latin typeface="Arial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Ongoing research efforts aim to enhance the capabilities of recurrent language models and encoderdecoder architectures.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Computation in recurrent models is typically factorized along symbol positions of input and output sequences, generating a sequence of hidden states ht based on previous hidden state 1 and input for position t.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sequential nature of recurrent models limits parallelization within training examples, which is especially challenging for longer sequence lengths.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alignment of positions to steps in computational time highlights the sequential nature of recurrent neural networks in processing input and producing output sequences.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Improved model performance using attention mechanisms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Attention mechanisms integral in sequence modeling and transduction tasks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Transformer model architecture relies entirely on attention mechanism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Proposes drawing global dependencies without recurrence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Literature Review</a:t>
            </a:r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encoder consists of a stack of N identical layers, while the decoder includes a positionwise fully connected feedforward network.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To enable residual connections, all sublayers in the model and embedding layers produce outputs of dimension dmodel = 512.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left and right halves of Figure 1 show the architectural layout of the Transformer with the encoder and decoder components.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The overall design of the Transformer architecture emphasizes the use of selfattention mechanisms and fully connected layers for effective information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Heads demonstrate clear learning to perform different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3" name="Picture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4630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12648"/>
            <a:ext cx="11301984" cy="1316736"/>
          </a:xfrm>
        </p:spPr>
        <p:txBody>
          <a:bodyPr/>
          <a:lstStyle/>
          <a:p>
            <a:pPr algn="ctr">
              <a:defRPr sz="3600" b="1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984"/>
            <a:ext cx="11301984" cy="4425696"/>
          </a:xfrm>
        </p:spPr>
        <p:txBody>
          <a:bodyPr/>
          <a:lstStyle/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Achieves stateoftheart score of 41.8 after training for 3.5 days on eight GPUs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Small fraction of training costs compared to best models from literature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Generalizes well to other tasks, successfully applied to English constituency parsing </a:t>
            </a:r>
          </a:p>
          <a:p>
            <a:pPr>
              <a:defRPr sz="2800" b="0">
                <a:latin typeface="Arial"/>
              </a:defRPr>
            </a:pPr>
            <a:r>
              <a:rPr>
                <a:solidFill>
                  <a:srgbClr val="000000"/>
                </a:solidFill>
              </a:rPr>
              <a:t> Works well with both large and limited training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3</cp:revision>
  <dcterms:created xsi:type="dcterms:W3CDTF">2024-02-27T10:17:37Z</dcterms:created>
  <dcterms:modified xsi:type="dcterms:W3CDTF">2024-02-28T10:44:58Z</dcterms:modified>
</cp:coreProperties>
</file>