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8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1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2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2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7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A Formula for the I/O Cost of Linear Repair Schemes and Application to Reed-Solomon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200" b="1">
                <a:latin typeface="Arial"/>
              </a:defRPr>
            </a:pPr>
          </a:p>
        </p:txBody>
      </p:sp>
    </p:spTree>
    <p:extLst>
      <p:ext uri="{BB962C8B-B14F-4D97-AF65-F5344CB8AC3E}">
        <p14:creationId xmlns:p14="http://schemas.microsoft.com/office/powerpoint/2010/main" val="24214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Crucial problem.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I/O cost equals total data accessed at helper nodes.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Measures repair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Cut-set bound is used to determine optimal repair bandwidth.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Designing linear array codes that meet cut set bound is a focus.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These codes often have optimal I/O cost.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However, these codes are less appealing due to industry adaptations to classical MDS codes.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Development of efficient repair schemes for existing erasure codes is crucial.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Established framework for scalar MDS codes.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Characterized linear repairs from dual codewords.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Designed repair scheme for [n, k] RS codes over Fq.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Proved optimal repair bandwidth for full-length RS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Contributions include: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 - General formula for I-O cost.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 - Lower bounds on I&amp;O cost for full-length RS code with two and three parities.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Removes restriction of field characteristic for simpler proof.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Contributes to a general formula for I/O cost.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Computes I/O cost independently from data volume at each helper node.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Formula based on Hamming weight of linear space, simplifying summation.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2024-02-27T10:17:37Z</dcterms:created>
  <dcterms:modified xsi:type="dcterms:W3CDTF">2024-02-27T10:18:17Z</dcterms:modified>
</cp:coreProperties>
</file>