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685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46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4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7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10003615" cy="1646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10003614" cy="1096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3</cp:revision>
  <dcterms:created xsi:type="dcterms:W3CDTF">2024-02-27T10:17:37Z</dcterms:created>
  <dcterms:modified xsi:type="dcterms:W3CDTF">2024-02-28T10:44:58Z</dcterms:modified>
</cp:coreProperties>
</file>