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4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9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4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79963" cy="33295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79962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5</cp:revision>
  <dcterms:created xsi:type="dcterms:W3CDTF">2024-02-27T10:17:37Z</dcterms:created>
  <dcterms:modified xsi:type="dcterms:W3CDTF">2024-02-28T16:05:01Z</dcterms:modified>
</cp:coreProperties>
</file>