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1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7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67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3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69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72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61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78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6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8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1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7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8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1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8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270998" cy="2677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270998" cy="8614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41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Yugratna Humagain</cp:lastModifiedBy>
  <cp:revision>5</cp:revision>
  <dcterms:created xsi:type="dcterms:W3CDTF">2024-02-27T10:17:37Z</dcterms:created>
  <dcterms:modified xsi:type="dcterms:W3CDTF">2024-02-28T11:03:10Z</dcterms:modified>
</cp:coreProperties>
</file>