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30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66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65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9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59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93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86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32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23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52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0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297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414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Retrospect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Yugratna Humagain</cp:lastModifiedBy>
  <cp:revision>6</cp:revision>
  <dcterms:created xsi:type="dcterms:W3CDTF">2024-02-27T10:17:37Z</dcterms:created>
  <dcterms:modified xsi:type="dcterms:W3CDTF">2024-02-28T16:07:07Z</dcterms:modified>
</cp:coreProperties>
</file>