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5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77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18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2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5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9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8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0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9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6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7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6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  <p:sldLayoutId id="214748400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033529" cy="2971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133012" cy="19473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414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Yugratna Humagain</cp:lastModifiedBy>
  <cp:revision>12</cp:revision>
  <dcterms:created xsi:type="dcterms:W3CDTF">2024-02-27T10:17:37Z</dcterms:created>
  <dcterms:modified xsi:type="dcterms:W3CDTF">2024-02-28T16:12:34Z</dcterms:modified>
</cp:coreProperties>
</file>