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6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B5A4C7-D551-4EE5-B17C-DE432A32F1F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97A0B6-50D9-46B8-896E-8FE94EE50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Yugratna Humagain</cp:lastModifiedBy>
  <cp:revision>8</cp:revision>
  <dcterms:created xsi:type="dcterms:W3CDTF">2024-02-27T10:17:37Z</dcterms:created>
  <dcterms:modified xsi:type="dcterms:W3CDTF">2024-02-28T16:14:03Z</dcterms:modified>
</cp:coreProperties>
</file>