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13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58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20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7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1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69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37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89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37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64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4469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4140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Gill Sans MT</vt:lpstr>
      <vt:lpstr>Wingdings 2</vt:lpstr>
      <vt:lpstr>Dividend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Yugratna Humagain</cp:lastModifiedBy>
  <cp:revision>16</cp:revision>
  <dcterms:created xsi:type="dcterms:W3CDTF">2024-02-27T10:17:37Z</dcterms:created>
  <dcterms:modified xsi:type="dcterms:W3CDTF">2024-02-28T16:21:13Z</dcterms:modified>
</cp:coreProperties>
</file>