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58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25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 </a:t>
            </a:r>
            <a:r>
              <a:rPr lang="ko-KR" altLang="en-US" sz="3200" kern="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입문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47325"/>
            <a:ext cx="588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98A1A-3846-4E50-9A6D-30881A0D2F1F}"/>
              </a:ext>
            </a:extLst>
          </p:cNvPr>
          <p:cNvSpPr txBox="1"/>
          <p:nvPr/>
        </p:nvSpPr>
        <p:spPr>
          <a:xfrm>
            <a:off x="956983" y="3155302"/>
            <a:ext cx="72474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Pandas.DataFrame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차원 배열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     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index=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배열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     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columns=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 배열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8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47325"/>
            <a:ext cx="588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98A1A-3846-4E50-9A6D-30881A0D2F1F}"/>
              </a:ext>
            </a:extLst>
          </p:cNvPr>
          <p:cNvSpPr txBox="1"/>
          <p:nvPr/>
        </p:nvSpPr>
        <p:spPr>
          <a:xfrm>
            <a:off x="98570" y="3155302"/>
            <a:ext cx="119039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변경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.index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행 인덱스 배열</a:t>
            </a:r>
            <a:endParaRPr lang="en-US" altLang="ko-KR" sz="2800" dirty="0"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.rename(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index={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,…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 변경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.columns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열 이름 배열</a:t>
            </a:r>
            <a:endParaRPr lang="en-US" altLang="ko-KR" sz="2800" dirty="0"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.rename(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index={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,…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42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47325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98A1A-3846-4E50-9A6D-30881A0D2F1F}"/>
              </a:ext>
            </a:extLst>
          </p:cNvPr>
          <p:cNvSpPr txBox="1"/>
          <p:nvPr/>
        </p:nvSpPr>
        <p:spPr>
          <a:xfrm>
            <a:off x="1129204" y="3402461"/>
            <a:ext cx="9763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삭제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.drop(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또는 </a:t>
            </a:r>
            <a:r>
              <a:rPr lang="ko-KR" altLang="en-US" sz="2800" dirty="0">
                <a:solidFill>
                  <a:srgbClr val="FF0000"/>
                </a:solidFill>
                <a:ea typeface="KoPub돋움체 Light" panose="02020603020101020101" pitchFamily="18" charset="-127"/>
              </a:rPr>
              <a:t>배열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axis=0)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삭제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.drop(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또는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axis=1)</a:t>
            </a:r>
            <a:endParaRPr lang="ko-KR" altLang="en-US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35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82C996-7B07-4316-A96B-63A33898D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48995"/>
              </p:ext>
            </p:extLst>
          </p:nvPr>
        </p:nvGraphicFramePr>
        <p:xfrm>
          <a:off x="981867" y="2523944"/>
          <a:ext cx="9794991" cy="259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76">
                  <a:extLst>
                    <a:ext uri="{9D8B030D-6E8A-4147-A177-3AD203B41FA5}">
                      <a16:colId xmlns:a16="http://schemas.microsoft.com/office/drawing/2014/main" val="4039369970"/>
                    </a:ext>
                  </a:extLst>
                </a:gridCol>
                <a:gridCol w="4040155">
                  <a:extLst>
                    <a:ext uri="{9D8B030D-6E8A-4147-A177-3AD203B41FA5}">
                      <a16:colId xmlns:a16="http://schemas.microsoft.com/office/drawing/2014/main" val="1822669923"/>
                    </a:ext>
                  </a:extLst>
                </a:gridCol>
                <a:gridCol w="4254760">
                  <a:extLst>
                    <a:ext uri="{9D8B030D-6E8A-4147-A177-3AD203B41FA5}">
                      <a16:colId xmlns:a16="http://schemas.microsoft.com/office/drawing/2014/main" val="3092398482"/>
                    </a:ext>
                  </a:extLst>
                </a:gridCol>
              </a:tblGrid>
              <a:tr h="563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84770"/>
                  </a:ext>
                </a:extLst>
              </a:tr>
              <a:tr h="563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인덱스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정수형 위치 인덱스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258"/>
                  </a:ext>
                </a:extLst>
              </a:tr>
              <a:tr h="1390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범위 끝 포함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 [ ‘a’ , ‘c’ ] -&gt;’a’ , ’b’ , ‘c’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범위 끝 제외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 [3:7] -&gt; 3, 4, 5, 6 (* 7</a:t>
                      </a:r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444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F1387D-5B88-4B8E-B772-EB1FB247BB4E}"/>
              </a:ext>
            </a:extLst>
          </p:cNvPr>
          <p:cNvSpPr txBox="1"/>
          <p:nvPr/>
        </p:nvSpPr>
        <p:spPr>
          <a:xfrm>
            <a:off x="981867" y="1547325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888557" y="5368215"/>
            <a:ext cx="4564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.loc[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</a:p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iloc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642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822510"/>
            <a:ext cx="9224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선택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 생성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 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또는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endParaRPr lang="en-US" altLang="ko-KR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444F8-CEBF-44C8-8B2A-74BBE41C75BC}"/>
              </a:ext>
            </a:extLst>
          </p:cNvPr>
          <p:cNvSpPr txBox="1"/>
          <p:nvPr/>
        </p:nvSpPr>
        <p:spPr>
          <a:xfrm>
            <a:off x="1096943" y="4346512"/>
            <a:ext cx="6383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선택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생성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</a:t>
            </a:r>
            <a:r>
              <a:rPr lang="ko-KR" altLang="en-US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1, </a:t>
            </a:r>
            <a:r>
              <a:rPr lang="ko-KR" altLang="en-US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2, ... , </a:t>
            </a:r>
            <a:r>
              <a:rPr lang="ko-KR" altLang="en-US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 ]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1100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645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범위 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슬라이싱의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고급 활용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822510"/>
            <a:ext cx="10450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범위 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슬라이싱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iloc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[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시작 인덱스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끝 인덱스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28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슬라이싱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간격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724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36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원소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822510"/>
            <a:ext cx="97321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이름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.loc [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정수 위치 인덱스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iloc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[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번호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번호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10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436003"/>
            <a:ext cx="10150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추가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'</a:t>
            </a:r>
            <a:r>
              <a:rPr lang="ko-KR" altLang="en-US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추가하려는 열 이름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 ]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값</a:t>
            </a:r>
            <a:endParaRPr lang="en-US" altLang="ko-KR" sz="2800" dirty="0"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67482-134F-4BFA-8415-67D1F3534760}"/>
              </a:ext>
            </a:extLst>
          </p:cNvPr>
          <p:cNvSpPr txBox="1"/>
          <p:nvPr/>
        </p:nvSpPr>
        <p:spPr>
          <a:xfrm>
            <a:off x="1087132" y="3207816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11B9-EF6B-4186-B4AC-10299CD21AB8}"/>
              </a:ext>
            </a:extLst>
          </p:cNvPr>
          <p:cNvSpPr txBox="1"/>
          <p:nvPr/>
        </p:nvSpPr>
        <p:spPr>
          <a:xfrm>
            <a:off x="1068278" y="3889294"/>
            <a:ext cx="9890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추가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 err="1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.loc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[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행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= </a:t>
            </a:r>
            <a:r>
              <a:rPr lang="ko-KR" altLang="en-US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값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</a:t>
            </a:r>
            <a:r>
              <a:rPr lang="ko-KR" altLang="en-US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또는 배열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2AD08-A331-4C1B-B66B-420F63F289C4}"/>
              </a:ext>
            </a:extLst>
          </p:cNvPr>
          <p:cNvSpPr txBox="1"/>
          <p:nvPr/>
        </p:nvSpPr>
        <p:spPr>
          <a:xfrm>
            <a:off x="1116981" y="5587705"/>
            <a:ext cx="9307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원소 값 변경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객체의 일부분 또는 원소를 선택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값</a:t>
            </a:r>
            <a:endParaRPr lang="en-US" altLang="ko-KR" sz="2800" dirty="0"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67164-D31E-407F-A436-AB6E5AB1F8E1}"/>
              </a:ext>
            </a:extLst>
          </p:cNvPr>
          <p:cNvSpPr txBox="1"/>
          <p:nvPr/>
        </p:nvSpPr>
        <p:spPr>
          <a:xfrm>
            <a:off x="1173543" y="4991060"/>
            <a:ext cx="36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원소 변경</a:t>
            </a:r>
          </a:p>
        </p:txBody>
      </p:sp>
    </p:spTree>
    <p:extLst>
      <p:ext uri="{BB962C8B-B14F-4D97-AF65-F5344CB8AC3E}">
        <p14:creationId xmlns:p14="http://schemas.microsoft.com/office/powerpoint/2010/main" val="376079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5456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열의 위치 바꾸기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436003"/>
            <a:ext cx="8499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바꾸기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.transpose()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또는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.T</a:t>
            </a:r>
          </a:p>
        </p:txBody>
      </p:sp>
    </p:spTree>
    <p:extLst>
      <p:ext uri="{BB962C8B-B14F-4D97-AF65-F5344CB8AC3E}">
        <p14:creationId xmlns:p14="http://schemas.microsoft.com/office/powerpoint/2010/main" val="394216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열을 행 인덱스로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436003"/>
            <a:ext cx="90124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열을 행 인덱스로 설정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set_index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'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 ]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또는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1A220-C999-47A9-867F-00910E7BE5E9}"/>
              </a:ext>
            </a:extLst>
          </p:cNvPr>
          <p:cNvSpPr txBox="1"/>
          <p:nvPr/>
        </p:nvSpPr>
        <p:spPr>
          <a:xfrm>
            <a:off x="1105986" y="3688591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재배열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B139A-845E-4BDD-9E12-D901AB4431C6}"/>
              </a:ext>
            </a:extLst>
          </p:cNvPr>
          <p:cNvSpPr txBox="1"/>
          <p:nvPr/>
        </p:nvSpPr>
        <p:spPr>
          <a:xfrm>
            <a:off x="1134267" y="4473769"/>
            <a:ext cx="7771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배열로 행 인덱스를 재지정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reindex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인덱스 배열 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판다스란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378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활용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40132" y="4731103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0BDE7-4BB3-469A-BEEF-8CE1272CCFA1}"/>
              </a:ext>
            </a:extLst>
          </p:cNvPr>
          <p:cNvSpPr txBox="1"/>
          <p:nvPr/>
        </p:nvSpPr>
        <p:spPr>
          <a:xfrm>
            <a:off x="8616147" y="514443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산술 연산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0EC79-5D06-4C07-A780-BB5FBD6EF163}"/>
              </a:ext>
            </a:extLst>
          </p:cNvPr>
          <p:cNvSpPr/>
          <p:nvPr/>
        </p:nvSpPr>
        <p:spPr>
          <a:xfrm>
            <a:off x="8340132" y="5271758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2480385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초기화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3963140"/>
            <a:ext cx="10036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정수형 위치 인덱스로 초기화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reset_index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03177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886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인덱스를 기준으로 데이터 프레임 정렬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436003"/>
            <a:ext cx="844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기준 정렬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sort_index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96F23-4ACF-4301-8E4E-63D39717F3FC}"/>
              </a:ext>
            </a:extLst>
          </p:cNvPr>
          <p:cNvSpPr txBox="1"/>
          <p:nvPr/>
        </p:nvSpPr>
        <p:spPr>
          <a:xfrm>
            <a:off x="1096559" y="3368081"/>
            <a:ext cx="1055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열의 데이터 값을 기준으로 데이터 프레임 정렬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23677-9691-4D92-B5B0-D55AA6B6D099}"/>
              </a:ext>
            </a:extLst>
          </p:cNvPr>
          <p:cNvSpPr txBox="1"/>
          <p:nvPr/>
        </p:nvSpPr>
        <p:spPr>
          <a:xfrm>
            <a:off x="1220678" y="4482013"/>
            <a:ext cx="724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기준 정렬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sort_values</a:t>
            </a:r>
            <a:r>
              <a:rPr lang="en-US" altLang="ko-KR" sz="2800" dirty="0">
                <a:solidFill>
                  <a:srgbClr val="00B0F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)</a:t>
            </a:r>
            <a:endParaRPr lang="ko-KR" altLang="en-US" sz="2800" dirty="0">
              <a:solidFill>
                <a:srgbClr val="00B0F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2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산술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65987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vs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436003"/>
            <a:ext cx="964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시리즈와 숫자 연산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(+, -, *, /)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6291D-BC87-4172-B084-57CA79EEFD90}"/>
              </a:ext>
            </a:extLst>
          </p:cNvPr>
          <p:cNvSpPr txBox="1"/>
          <p:nvPr/>
        </p:nvSpPr>
        <p:spPr>
          <a:xfrm>
            <a:off x="1124840" y="3471772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vs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6333E-4861-401C-AB8B-44E6304DB029}"/>
              </a:ext>
            </a:extLst>
          </p:cNvPr>
          <p:cNvSpPr txBox="1"/>
          <p:nvPr/>
        </p:nvSpPr>
        <p:spPr>
          <a:xfrm>
            <a:off x="1124840" y="4341788"/>
            <a:ext cx="991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시리즈와 시리즈 연산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Series1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+ 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(+, -, *, /)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Series2 </a:t>
            </a:r>
          </a:p>
        </p:txBody>
      </p:sp>
    </p:spTree>
    <p:extLst>
      <p:ext uri="{BB962C8B-B14F-4D97-AF65-F5344CB8AC3E}">
        <p14:creationId xmlns:p14="http://schemas.microsoft.com/office/powerpoint/2010/main" val="339800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산술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75452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 메소드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951946"/>
            <a:ext cx="6732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 메소드 사용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시리즈와 시리즈 덧셈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</a:t>
            </a:r>
          </a:p>
          <a:p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Series1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.add(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Series2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fill_value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=0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41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산술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754523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프레임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vs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A0F04-D15E-426A-8055-C7B2D2643487}"/>
              </a:ext>
            </a:extLst>
          </p:cNvPr>
          <p:cNvSpPr txBox="1"/>
          <p:nvPr/>
        </p:nvSpPr>
        <p:spPr>
          <a:xfrm>
            <a:off x="981867" y="2838822"/>
            <a:ext cx="71160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데이터프레임과 숫자 연산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(+, -, *, /)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</a:t>
            </a:r>
            <a:endParaRPr lang="en-US" altLang="ko-KR" sz="2800" dirty="0">
              <a:solidFill>
                <a:srgbClr val="92D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D4378-66CE-4F94-9FA0-C736012DC65B}"/>
              </a:ext>
            </a:extLst>
          </p:cNvPr>
          <p:cNvSpPr txBox="1"/>
          <p:nvPr/>
        </p:nvSpPr>
        <p:spPr>
          <a:xfrm>
            <a:off x="981867" y="4282477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프레임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vs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프레임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D31A7-1E20-4378-9A4A-3326E6942D3C}"/>
              </a:ext>
            </a:extLst>
          </p:cNvPr>
          <p:cNvSpPr txBox="1"/>
          <p:nvPr/>
        </p:nvSpPr>
        <p:spPr>
          <a:xfrm>
            <a:off x="981867" y="5099620"/>
            <a:ext cx="7701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연산자 활용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DataFrame1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+ 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(+, -, *, /)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DataFrame2</a:t>
            </a:r>
          </a:p>
        </p:txBody>
      </p:sp>
    </p:spTree>
    <p:extLst>
      <p:ext uri="{BB962C8B-B14F-4D97-AF65-F5344CB8AC3E}">
        <p14:creationId xmlns:p14="http://schemas.microsoft.com/office/powerpoint/2010/main" val="10985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652610" y="158620"/>
            <a:ext cx="292872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판다스란</a:t>
            </a:r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6CE15-8000-43A6-869F-97BF05A8631F}"/>
              </a:ext>
            </a:extLst>
          </p:cNvPr>
          <p:cNvSpPr txBox="1"/>
          <p:nvPr/>
        </p:nvSpPr>
        <p:spPr>
          <a:xfrm>
            <a:off x="1805010" y="2727662"/>
            <a:ext cx="292872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8DD82-F9B2-4208-93B2-A8583C680462}"/>
              </a:ext>
            </a:extLst>
          </p:cNvPr>
          <p:cNvSpPr txBox="1"/>
          <p:nvPr/>
        </p:nvSpPr>
        <p:spPr>
          <a:xfrm>
            <a:off x="6232850" y="2665449"/>
            <a:ext cx="4154140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38320" y="170594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파이썬 시리즈 구조에 대한 이미지 검색결과">
            <a:extLst>
              <a:ext uri="{FF2B5EF4-FFF2-40B4-BE49-F238E27FC236}">
                <a16:creationId xmlns:a16="http://schemas.microsoft.com/office/drawing/2014/main" id="{534DE7D0-3457-463C-B1DB-8A2FB0BD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94" y="1554519"/>
            <a:ext cx="5238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A396E8-0848-4681-A568-BA7651D85F24}"/>
              </a:ext>
            </a:extLst>
          </p:cNvPr>
          <p:cNvSpPr txBox="1"/>
          <p:nvPr/>
        </p:nvSpPr>
        <p:spPr>
          <a:xfrm>
            <a:off x="963205" y="3749350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차원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888557" y="1547325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만들기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8DCA-643E-4440-A3FC-57BD90D9CB6E}"/>
              </a:ext>
            </a:extLst>
          </p:cNvPr>
          <p:cNvSpPr txBox="1"/>
          <p:nvPr/>
        </p:nvSpPr>
        <p:spPr>
          <a:xfrm>
            <a:off x="966309" y="2716762"/>
            <a:ext cx="822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딕셔너리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 변환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Pandas.Series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딕셔너리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8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888557" y="154732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8DCA-643E-4440-A3FC-57BD90D9CB6E}"/>
              </a:ext>
            </a:extLst>
          </p:cNvPr>
          <p:cNvSpPr txBox="1"/>
          <p:nvPr/>
        </p:nvSpPr>
        <p:spPr>
          <a:xfrm>
            <a:off x="966309" y="2716762"/>
            <a:ext cx="5542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배열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index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 배열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values</a:t>
            </a:r>
            <a:endParaRPr lang="ko-KR" altLang="en-US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2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4732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원소 선택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8DCA-643E-4440-A3FC-57BD90D9CB6E}"/>
              </a:ext>
            </a:extLst>
          </p:cNvPr>
          <p:cNvSpPr txBox="1"/>
          <p:nvPr/>
        </p:nvSpPr>
        <p:spPr>
          <a:xfrm>
            <a:off x="966308" y="2687216"/>
            <a:ext cx="3671005" cy="227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이름으로 추출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Series[ ‘ a ’  : ’ b ’ ]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정수형 위치 인덱스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Series[ 1:5 ]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22F89-B781-4573-876F-544E441CCF4A}"/>
              </a:ext>
            </a:extLst>
          </p:cNvPr>
          <p:cNvSpPr txBox="1"/>
          <p:nvPr/>
        </p:nvSpPr>
        <p:spPr>
          <a:xfrm>
            <a:off x="6026607" y="2708982"/>
            <a:ext cx="3671005" cy="227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 이름으로 추출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Series[ [‘ a ’  , ’ b ’] ]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정수형 위치 인덱스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Series[ 1 , 5 ]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9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47325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6A45DF-C8FF-4068-9C5D-9A9B8C52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68" y="1414462"/>
            <a:ext cx="6251725" cy="480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D8D61-9BAD-4D48-9CD1-ABAB595F58D0}"/>
              </a:ext>
            </a:extLst>
          </p:cNvPr>
          <p:cNvSpPr txBox="1"/>
          <p:nvPr/>
        </p:nvSpPr>
        <p:spPr>
          <a:xfrm>
            <a:off x="1068950" y="3621832"/>
            <a:ext cx="1944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차원 행렬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matrix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DEF8-E785-4552-B65C-463E3F983BEA}"/>
              </a:ext>
            </a:extLst>
          </p:cNvPr>
          <p:cNvSpPr txBox="1"/>
          <p:nvPr/>
        </p:nvSpPr>
        <p:spPr>
          <a:xfrm>
            <a:off x="888557" y="27525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981867" y="1547325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frame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98A1A-3846-4E50-9A6D-30881A0D2F1F}"/>
              </a:ext>
            </a:extLst>
          </p:cNvPr>
          <p:cNvSpPr txBox="1"/>
          <p:nvPr/>
        </p:nvSpPr>
        <p:spPr>
          <a:xfrm>
            <a:off x="956983" y="3155302"/>
            <a:ext cx="1045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딕셔너리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데이터 프레임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pandas.DataFrame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( </a:t>
            </a:r>
            <a:r>
              <a:rPr lang="ko-KR" altLang="en-US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딕셔너리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 객체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Wingdings" panose="05000000000000000000" pitchFamily="2" charset="2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2086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744</TotalTime>
  <Words>801</Words>
  <Application>Microsoft Office PowerPoint</Application>
  <PresentationFormat>와이드스크린</PresentationFormat>
  <Paragraphs>153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GwangYeol Yu</cp:lastModifiedBy>
  <cp:revision>71</cp:revision>
  <dcterms:created xsi:type="dcterms:W3CDTF">2016-03-12T15:04:52Z</dcterms:created>
  <dcterms:modified xsi:type="dcterms:W3CDTF">2020-01-09T18:44:22Z</dcterms:modified>
</cp:coreProperties>
</file>