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93" r:id="rId4"/>
    <p:sldId id="258" r:id="rId5"/>
    <p:sldId id="295" r:id="rId6"/>
    <p:sldId id="296" r:id="rId7"/>
    <p:sldId id="297" r:id="rId8"/>
    <p:sldId id="298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2788164" y="3963750"/>
            <a:ext cx="700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 </a:t>
            </a:r>
            <a:r>
              <a:rPr lang="ko-KR" altLang="en-US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살펴보기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3188302" y="2375271"/>
            <a:ext cx="648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겨울방학 파이썬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599" y="177467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오늘 배울 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65731" y="3852257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데이터프레임의 구조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65731" y="435791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통계 함수 적용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7789716" y="398116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789716" y="451777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065731" y="4941135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내장 그래프 도구 활용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789716" y="5068456"/>
            <a:ext cx="80387" cy="7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74551" y="291789"/>
            <a:ext cx="3842668" cy="738664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데이터프레임의 구조</a:t>
            </a:r>
          </a:p>
          <a:p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712F4-8B72-40A0-B5A7-FE9C7B8D6050}"/>
              </a:ext>
            </a:extLst>
          </p:cNvPr>
          <p:cNvSpPr txBox="1"/>
          <p:nvPr/>
        </p:nvSpPr>
        <p:spPr>
          <a:xfrm>
            <a:off x="1483363" y="2097742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내용 미리 살펴보기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3E4A9-7268-4907-9E0F-0A7A2D295D5D}"/>
              </a:ext>
            </a:extLst>
          </p:cNvPr>
          <p:cNvSpPr txBox="1"/>
          <p:nvPr/>
        </p:nvSpPr>
        <p:spPr>
          <a:xfrm>
            <a:off x="1561115" y="3267179"/>
            <a:ext cx="68098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앞부분 미리보기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head(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뒷부분 미리보기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tail(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7F6615-7F29-4396-8BFA-58A84EE0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9" y="1828197"/>
            <a:ext cx="10026762" cy="19504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D3CC68-7741-4A6C-B1D1-15C68F509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9" y="4101757"/>
            <a:ext cx="10026762" cy="195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D97A3C-94AE-46B7-92A4-A47E1300397E}"/>
              </a:ext>
            </a:extLst>
          </p:cNvPr>
          <p:cNvSpPr txBox="1"/>
          <p:nvPr/>
        </p:nvSpPr>
        <p:spPr>
          <a:xfrm>
            <a:off x="1874551" y="291789"/>
            <a:ext cx="3842668" cy="738664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데이터프레임의 구조</a:t>
            </a:r>
          </a:p>
          <a:p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B9BDD-BFE6-44CC-B405-AA23985A3B3D}"/>
              </a:ext>
            </a:extLst>
          </p:cNvPr>
          <p:cNvSpPr txBox="1"/>
          <p:nvPr/>
        </p:nvSpPr>
        <p:spPr>
          <a:xfrm>
            <a:off x="888557" y="1547325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요약 정보 확인하기</a:t>
            </a:r>
            <a:endParaRPr lang="en-US" altLang="ko-KR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E892D6-0681-4867-937B-41C312F18D75}"/>
              </a:ext>
            </a:extLst>
          </p:cNvPr>
          <p:cNvSpPr txBox="1"/>
          <p:nvPr/>
        </p:nvSpPr>
        <p:spPr>
          <a:xfrm>
            <a:off x="966309" y="2716762"/>
            <a:ext cx="92897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크기 확인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shape</a:t>
            </a:r>
          </a:p>
          <a:p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기본 정보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info()</a:t>
            </a:r>
            <a:b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endParaRPr lang="en-US" altLang="ko-KR" sz="2800" dirty="0">
              <a:solidFill>
                <a:schemeClr val="accen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기술 통계 정보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describe()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42AE5B-15CB-45D9-A409-AFF7AE8F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955" y="1974844"/>
            <a:ext cx="1853738" cy="1432434"/>
          </a:xfrm>
          <a:prstGeom prst="rect">
            <a:avLst/>
          </a:prstGeom>
        </p:spPr>
      </p:pic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C5C4913F-A528-4A5E-82DB-FCE4A99FACC8}"/>
              </a:ext>
            </a:extLst>
          </p:cNvPr>
          <p:cNvSpPr/>
          <p:nvPr/>
        </p:nvSpPr>
        <p:spPr>
          <a:xfrm>
            <a:off x="10291137" y="2942670"/>
            <a:ext cx="535709" cy="32327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DF58FE-40AE-4958-9059-5E83FEC749BB}"/>
              </a:ext>
            </a:extLst>
          </p:cNvPr>
          <p:cNvSpPr txBox="1"/>
          <p:nvPr/>
        </p:nvSpPr>
        <p:spPr>
          <a:xfrm>
            <a:off x="10813736" y="2871388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튜플형</a:t>
            </a:r>
            <a:endParaRPr lang="ko-KR" altLang="en-US" sz="2400" dirty="0">
              <a:solidFill>
                <a:srgbClr val="FF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635317-5344-4330-8A1B-B749F1B8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220" y="1842821"/>
            <a:ext cx="3306401" cy="31723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DE9192-BEF4-4315-8320-FD942CF7E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079" y="1310007"/>
            <a:ext cx="5651832" cy="25301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EED533-5D66-43B7-9137-41E2E3337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079" y="3886439"/>
            <a:ext cx="5652969" cy="2644698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CC5281B-357B-4683-B667-68C91C7B3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87442"/>
              </p:ext>
            </p:extLst>
          </p:nvPr>
        </p:nvGraphicFramePr>
        <p:xfrm>
          <a:off x="692823" y="1424664"/>
          <a:ext cx="11131473" cy="4905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491">
                  <a:extLst>
                    <a:ext uri="{9D8B030D-6E8A-4147-A177-3AD203B41FA5}">
                      <a16:colId xmlns:a16="http://schemas.microsoft.com/office/drawing/2014/main" val="2248307404"/>
                    </a:ext>
                  </a:extLst>
                </a:gridCol>
                <a:gridCol w="3710491">
                  <a:extLst>
                    <a:ext uri="{9D8B030D-6E8A-4147-A177-3AD203B41FA5}">
                      <a16:colId xmlns:a16="http://schemas.microsoft.com/office/drawing/2014/main" val="692712247"/>
                    </a:ext>
                  </a:extLst>
                </a:gridCol>
                <a:gridCol w="3710491">
                  <a:extLst>
                    <a:ext uri="{9D8B030D-6E8A-4147-A177-3AD203B41FA5}">
                      <a16:colId xmlns:a16="http://schemas.microsoft.com/office/drawing/2014/main" val="3648288222"/>
                    </a:ext>
                  </a:extLst>
                </a:gridCol>
              </a:tblGrid>
              <a:tr h="98385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 err="1"/>
                        <a:t>판다스</a:t>
                      </a:r>
                      <a:r>
                        <a:rPr lang="ko-KR" altLang="en-US" sz="2000" dirty="0"/>
                        <a:t> 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파이썬 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824594"/>
                  </a:ext>
                </a:extLst>
              </a:tr>
              <a:tr h="98385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int64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int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정수형 데이터</a:t>
                      </a: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85714"/>
                  </a:ext>
                </a:extLst>
              </a:tr>
              <a:tr h="98385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float64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float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실수형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87607"/>
                  </a:ext>
                </a:extLst>
              </a:tr>
              <a:tr h="970377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object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string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문자열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32564"/>
                  </a:ext>
                </a:extLst>
              </a:tr>
              <a:tr h="98385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datetime64, timedelta64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없음</a:t>
                      </a:r>
                      <a:r>
                        <a:rPr lang="en-US" altLang="ko-KR" sz="1800" dirty="0"/>
                        <a:t>(datetime</a:t>
                      </a:r>
                      <a:r>
                        <a:rPr lang="ko-KR" altLang="en-US" sz="1800" dirty="0"/>
                        <a:t> 라이브러리 활용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시간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9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F8DCA-643E-4440-A3FC-57BD90D9CB6E}"/>
              </a:ext>
            </a:extLst>
          </p:cNvPr>
          <p:cNvSpPr txBox="1"/>
          <p:nvPr/>
        </p:nvSpPr>
        <p:spPr>
          <a:xfrm>
            <a:off x="966309" y="2716762"/>
            <a:ext cx="107927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데이터 개수 확인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count()</a:t>
            </a:r>
          </a:p>
          <a:p>
            <a:endParaRPr lang="en-US" altLang="ko-KR" sz="2800" dirty="0">
              <a:solidFill>
                <a:schemeClr val="accen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데이터의 </a:t>
            </a:r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고유값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개수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value_counts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()</a:t>
            </a:r>
            <a:endParaRPr lang="ko-KR" altLang="en-US" sz="2800" dirty="0">
              <a:solidFill>
                <a:schemeClr val="accen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F90DB-5F20-4EDD-8CF9-E0BEA62CD652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데이터프레임의 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7D16C-F563-4A02-AC26-F3018FA32C15}"/>
              </a:ext>
            </a:extLst>
          </p:cNvPr>
          <p:cNvSpPr txBox="1"/>
          <p:nvPr/>
        </p:nvSpPr>
        <p:spPr>
          <a:xfrm>
            <a:off x="888557" y="154732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개수 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FADFC1-C660-46BB-B964-AF11F9A2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200" y="604053"/>
            <a:ext cx="2173844" cy="28249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DB65C3-561A-4D80-A204-F081CB9D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139" y="4321107"/>
            <a:ext cx="3131471" cy="16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8DA5E-58E6-4B64-A285-222CE6FF6BDD}"/>
              </a:ext>
            </a:extLst>
          </p:cNvPr>
          <p:cNvSpPr txBox="1"/>
          <p:nvPr/>
        </p:nvSpPr>
        <p:spPr>
          <a:xfrm>
            <a:off x="888557" y="1547325"/>
            <a:ext cx="51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평균값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중간값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최대값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최소값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F8DCA-643E-4440-A3FC-57BD90D9CB6E}"/>
              </a:ext>
            </a:extLst>
          </p:cNvPr>
          <p:cNvSpPr txBox="1"/>
          <p:nvPr/>
        </p:nvSpPr>
        <p:spPr>
          <a:xfrm>
            <a:off x="966309" y="2326145"/>
            <a:ext cx="84882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열 평균값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mean()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특정 열 평균값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mean()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열 중간값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median()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특정 열 중간값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median()</a:t>
            </a:r>
          </a:p>
          <a:p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열 최대값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max()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특정 열 최대값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max()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열 최소값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min()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특정 열 최소값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min()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95BE-A1CE-4DA8-9C25-F18A14407078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통계 함수 적용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2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8D6CC-34D4-49B1-9DFE-F6D15A2FCE76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통계 함수 적용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BBEF3-4D05-45BE-915B-555A80571230}"/>
              </a:ext>
            </a:extLst>
          </p:cNvPr>
          <p:cNvSpPr txBox="1"/>
          <p:nvPr/>
        </p:nvSpPr>
        <p:spPr>
          <a:xfrm>
            <a:off x="888557" y="1547325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표준편차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상관계수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13238-9FD0-4927-A800-D7B72B565DD8}"/>
              </a:ext>
            </a:extLst>
          </p:cNvPr>
          <p:cNvSpPr txBox="1"/>
          <p:nvPr/>
        </p:nvSpPr>
        <p:spPr>
          <a:xfrm>
            <a:off x="966309" y="2326145"/>
            <a:ext cx="102435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열 표준편차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std()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특정 열 표준편차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std()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열 상관계수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corr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()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특정 열 상관계수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이름의 리스트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median()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E8F15A-74F6-469B-833F-6DC5D69C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169" y="4423150"/>
            <a:ext cx="3384608" cy="21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6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F121A-3A44-478E-9EDF-3590C6DD1823}"/>
              </a:ext>
            </a:extLst>
          </p:cNvPr>
          <p:cNvSpPr txBox="1"/>
          <p:nvPr/>
        </p:nvSpPr>
        <p:spPr>
          <a:xfrm>
            <a:off x="1244235" y="291789"/>
            <a:ext cx="5050032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판다스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내장 그래프 도구 활용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DF503-4CA1-4708-BB32-8980FDF9AC4E}"/>
              </a:ext>
            </a:extLst>
          </p:cNvPr>
          <p:cNvSpPr txBox="1"/>
          <p:nvPr/>
        </p:nvSpPr>
        <p:spPr>
          <a:xfrm>
            <a:off x="888557" y="15473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선그래프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59665D-CA21-4781-9478-67F524DCF510}"/>
              </a:ext>
            </a:extLst>
          </p:cNvPr>
          <p:cNvSpPr txBox="1"/>
          <p:nvPr/>
        </p:nvSpPr>
        <p:spPr>
          <a:xfrm>
            <a:off x="966309" y="2326145"/>
            <a:ext cx="1062374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 그래프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plot()</a:t>
            </a:r>
          </a:p>
          <a:p>
            <a:endParaRPr lang="en-US" altLang="ko-KR" sz="1600" dirty="0">
              <a:solidFill>
                <a:schemeClr val="accen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막대 그래프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plot(kind = 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‘bar’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히스토그램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plot(kind = 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‘hist’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accen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산점도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plot(x =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y</a:t>
            </a:r>
            <a:r>
              <a:rPr lang="ko-KR" altLang="en-US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</a:t>
            </a:r>
            <a:r>
              <a:rPr lang="ko-KR" altLang="en-US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kind</a:t>
            </a:r>
            <a:r>
              <a:rPr lang="ko-KR" altLang="en-US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</a:t>
            </a:r>
            <a:r>
              <a:rPr lang="ko-KR" altLang="en-US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‘scatter’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accen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박스 플롯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DataFrame</a:t>
            </a:r>
            <a:r>
              <a:rPr lang="ko-KR" altLang="en-US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이름의 리스트</a:t>
            </a:r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plot(kind = 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‘box’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39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439646" y="2931473"/>
            <a:ext cx="33105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QUESTION</a:t>
            </a:r>
            <a:endParaRPr lang="ko-KR" altLang="en-US" sz="5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899</TotalTime>
  <Words>351</Words>
  <Application>Microsoft Office PowerPoint</Application>
  <PresentationFormat>와이드스크린</PresentationFormat>
  <Paragraphs>85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KoPub돋움체 Bold</vt:lpstr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(경영학부)이현준</cp:lastModifiedBy>
  <cp:revision>93</cp:revision>
  <dcterms:created xsi:type="dcterms:W3CDTF">2016-03-12T15:04:52Z</dcterms:created>
  <dcterms:modified xsi:type="dcterms:W3CDTF">2020-01-12T17:36:05Z</dcterms:modified>
</cp:coreProperties>
</file>