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8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5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7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42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8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6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6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AF0A47-8413-4F58-BDEB-62C6776EDC76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9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2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AF0A47-8413-4F58-BDEB-62C6776EDC76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17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5B877-D49A-47F9-8065-AB362C277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PART4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A386DF-9B8B-4656-BBB4-D9B3874B4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시각화 도구</a:t>
            </a:r>
          </a:p>
        </p:txBody>
      </p:sp>
    </p:spTree>
    <p:extLst>
      <p:ext uri="{BB962C8B-B14F-4D97-AF65-F5344CB8AC3E}">
        <p14:creationId xmlns:p14="http://schemas.microsoft.com/office/powerpoint/2010/main" val="171333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그래프 객체 생성 </a:t>
            </a:r>
            <a:r>
              <a:rPr lang="en-US" altLang="ko-KR" dirty="0"/>
              <a:t>(figure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개의 서브 플롯을 생성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fig = </a:t>
            </a:r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=(10, 10))   </a:t>
            </a:r>
          </a:p>
          <a:p>
            <a:r>
              <a:rPr lang="en-US" altLang="ko-KR" dirty="0"/>
              <a:t>ax1 = </a:t>
            </a:r>
            <a:r>
              <a:rPr lang="en-US" altLang="ko-KR" dirty="0" err="1"/>
              <a:t>fig.add_subplot</a:t>
            </a:r>
            <a:r>
              <a:rPr lang="en-US" altLang="ko-KR" dirty="0"/>
              <a:t>(</a:t>
            </a:r>
            <a:r>
              <a:rPr lang="ko-KR" altLang="en-US" dirty="0"/>
              <a:t>행의 크기 </a:t>
            </a:r>
            <a:r>
              <a:rPr lang="en-US" altLang="ko-KR" dirty="0"/>
              <a:t>, </a:t>
            </a:r>
            <a:r>
              <a:rPr lang="ko-KR" altLang="en-US" dirty="0"/>
              <a:t>열의 크기 </a:t>
            </a:r>
            <a:r>
              <a:rPr lang="en-US" altLang="ko-KR" dirty="0"/>
              <a:t>, </a:t>
            </a:r>
            <a:r>
              <a:rPr lang="ko-KR" altLang="en-US" dirty="0"/>
              <a:t>서브 </a:t>
            </a:r>
            <a:r>
              <a:rPr lang="ko-KR" altLang="en-US" dirty="0" err="1"/>
              <a:t>플럿</a:t>
            </a:r>
            <a:r>
              <a:rPr lang="ko-KR" altLang="en-US" dirty="0"/>
              <a:t> 순서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ax2 = </a:t>
            </a:r>
            <a:r>
              <a:rPr lang="en-US" altLang="ko-KR" dirty="0" err="1"/>
              <a:t>fig.add_subplot</a:t>
            </a:r>
            <a:r>
              <a:rPr lang="en-US" altLang="ko-KR" dirty="0"/>
              <a:t> (</a:t>
            </a:r>
            <a:r>
              <a:rPr lang="ko-KR" altLang="en-US" dirty="0"/>
              <a:t>행의 크기 </a:t>
            </a:r>
            <a:r>
              <a:rPr lang="en-US" altLang="ko-KR" dirty="0"/>
              <a:t>, </a:t>
            </a:r>
            <a:r>
              <a:rPr lang="ko-KR" altLang="en-US" dirty="0"/>
              <a:t>열의 크기 </a:t>
            </a:r>
            <a:r>
              <a:rPr lang="en-US" altLang="ko-KR" dirty="0"/>
              <a:t>, </a:t>
            </a:r>
            <a:r>
              <a:rPr lang="ko-KR" altLang="en-US" dirty="0"/>
              <a:t>서브 </a:t>
            </a:r>
            <a:r>
              <a:rPr lang="ko-KR" altLang="en-US" dirty="0" err="1"/>
              <a:t>플럿</a:t>
            </a:r>
            <a:r>
              <a:rPr lang="ko-KR" altLang="en-US" dirty="0"/>
              <a:t> 순서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ax1.plot(~~~~~~~~~~~~~~)</a:t>
            </a:r>
          </a:p>
          <a:p>
            <a:r>
              <a:rPr lang="en-US" altLang="ko-KR" dirty="0"/>
              <a:t>ax2..plot(~~~~~~~~~~~~~~)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95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축 눈금 라벨 지정 및 회전</a:t>
            </a:r>
          </a:p>
          <a:p>
            <a:r>
              <a:rPr lang="en-US" altLang="ko-KR" dirty="0"/>
              <a:t>ax1.set_xticklabels(x</a:t>
            </a:r>
            <a:r>
              <a:rPr lang="ko-KR" altLang="en-US" dirty="0"/>
              <a:t>축 눈금 라벨 값</a:t>
            </a:r>
            <a:r>
              <a:rPr lang="en-US" altLang="ko-KR" dirty="0"/>
              <a:t>, rotation= </a:t>
            </a:r>
            <a:r>
              <a:rPr lang="ko-KR" altLang="en-US" dirty="0" err="1"/>
              <a:t>조정값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한 그림에 여러 개 그래프 그리기</a:t>
            </a:r>
            <a:endParaRPr lang="en-US" altLang="ko-KR" dirty="0"/>
          </a:p>
          <a:p>
            <a:r>
              <a:rPr lang="en-US" altLang="ko-KR" dirty="0"/>
              <a:t>fig = </a:t>
            </a:r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=(10, 10))   </a:t>
            </a:r>
          </a:p>
          <a:p>
            <a:r>
              <a:rPr lang="en-US" altLang="ko-KR" dirty="0"/>
              <a:t>ax = </a:t>
            </a:r>
            <a:r>
              <a:rPr lang="en-US" altLang="ko-KR" dirty="0" err="1"/>
              <a:t>fig.add_subplot</a:t>
            </a:r>
            <a:r>
              <a:rPr lang="en-US" altLang="ko-KR" dirty="0"/>
              <a:t>(</a:t>
            </a:r>
            <a:r>
              <a:rPr lang="ko-KR" altLang="en-US" dirty="0"/>
              <a:t>행의 크기 </a:t>
            </a:r>
            <a:r>
              <a:rPr lang="en-US" altLang="ko-KR" dirty="0"/>
              <a:t>, </a:t>
            </a:r>
            <a:r>
              <a:rPr lang="ko-KR" altLang="en-US" dirty="0"/>
              <a:t>열의 크기 </a:t>
            </a:r>
            <a:r>
              <a:rPr lang="en-US" altLang="ko-KR" dirty="0"/>
              <a:t>, </a:t>
            </a:r>
            <a:r>
              <a:rPr lang="ko-KR" altLang="en-US" dirty="0"/>
              <a:t>서브 </a:t>
            </a:r>
            <a:r>
              <a:rPr lang="ko-KR" altLang="en-US" dirty="0" err="1"/>
              <a:t>플럿</a:t>
            </a:r>
            <a:r>
              <a:rPr lang="ko-KR" altLang="en-US" dirty="0"/>
              <a:t> 순서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ax.plot</a:t>
            </a:r>
            <a:r>
              <a:rPr lang="en-US" altLang="ko-KR" dirty="0"/>
              <a:t>(~~~~~~~~~~~~~~~~)</a:t>
            </a:r>
          </a:p>
          <a:p>
            <a:r>
              <a:rPr lang="en-US" altLang="ko-KR" dirty="0" err="1"/>
              <a:t>ax.plot</a:t>
            </a:r>
            <a:r>
              <a:rPr lang="en-US" altLang="ko-KR" dirty="0"/>
              <a:t>(~~~~~~~~~~~~~~~~)</a:t>
            </a:r>
          </a:p>
          <a:p>
            <a:r>
              <a:rPr lang="en-US" altLang="ko-KR" dirty="0" err="1"/>
              <a:t>ax.plot</a:t>
            </a:r>
            <a:r>
              <a:rPr lang="en-US" altLang="ko-KR" dirty="0"/>
              <a:t>(~~~~~~~~~~~~~~~~)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851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# Matplotlib</a:t>
            </a:r>
            <a:r>
              <a:rPr lang="ko-KR" altLang="en-US" dirty="0"/>
              <a:t>에서 사용할 수 있는 색의 종류</a:t>
            </a:r>
          </a:p>
          <a:p>
            <a:r>
              <a:rPr lang="en-US" altLang="ko-KR" dirty="0"/>
              <a:t>colors={}</a:t>
            </a:r>
          </a:p>
          <a:p>
            <a:r>
              <a:rPr lang="en-US" altLang="ko-KR" dirty="0"/>
              <a:t>for name, hex in </a:t>
            </a:r>
            <a:r>
              <a:rPr lang="en-US" altLang="ko-KR" dirty="0" err="1"/>
              <a:t>matplotlib.colors.cnames.items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	colors[name] = hex</a:t>
            </a:r>
          </a:p>
          <a:p>
            <a:r>
              <a:rPr lang="en-US" altLang="ko-KR" dirty="0"/>
              <a:t>print(colors)</a:t>
            </a:r>
          </a:p>
        </p:txBody>
      </p:sp>
    </p:spTree>
    <p:extLst>
      <p:ext uri="{BB962C8B-B14F-4D97-AF65-F5344CB8AC3E}">
        <p14:creationId xmlns:p14="http://schemas.microsoft.com/office/powerpoint/2010/main" val="154145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면적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# </a:t>
            </a:r>
            <a:r>
              <a:rPr lang="ko-KR" altLang="en-US" dirty="0"/>
              <a:t>데이터프레임의 인덱스를 정수형으로 변경 </a:t>
            </a:r>
            <a:r>
              <a:rPr lang="en-US" altLang="ko-KR" dirty="0"/>
              <a:t>(x</a:t>
            </a:r>
            <a:r>
              <a:rPr lang="ko-KR" altLang="en-US" dirty="0"/>
              <a:t>축 눈금 라벨 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데이터 </a:t>
            </a:r>
            <a:r>
              <a:rPr lang="en-US" altLang="ko-KR" dirty="0"/>
              <a:t>.index = </a:t>
            </a:r>
            <a:r>
              <a:rPr lang="ko-KR" altLang="en-US" dirty="0"/>
              <a:t>데이터</a:t>
            </a:r>
            <a:r>
              <a:rPr lang="en-US" altLang="ko-KR" dirty="0"/>
              <a:t>.index.map(int)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면적 그래프 그리기</a:t>
            </a:r>
          </a:p>
          <a:p>
            <a:r>
              <a:rPr lang="ko-KR" altLang="en-US" dirty="0"/>
              <a:t>데이터</a:t>
            </a:r>
            <a:r>
              <a:rPr lang="en-US" altLang="ko-KR" dirty="0"/>
              <a:t>.plot(kind='area', stacked=True, alpha=0.2, </a:t>
            </a:r>
            <a:r>
              <a:rPr lang="en-US" altLang="ko-KR" dirty="0" err="1"/>
              <a:t>figsize</a:t>
            </a:r>
            <a:r>
              <a:rPr lang="en-US" altLang="ko-KR" dirty="0"/>
              <a:t>=(20, 10))</a:t>
            </a:r>
          </a:p>
          <a:p>
            <a:r>
              <a:rPr lang="en-US" altLang="ko-KR" dirty="0"/>
              <a:t># stack </a:t>
            </a:r>
            <a:r>
              <a:rPr lang="ko-KR" altLang="en-US" dirty="0"/>
              <a:t>누적 여부 </a:t>
            </a:r>
            <a:r>
              <a:rPr lang="en-US" altLang="ko-KR" dirty="0"/>
              <a:t>, </a:t>
            </a:r>
            <a:r>
              <a:rPr lang="ko-KR" altLang="en-US" dirty="0"/>
              <a:t>기본값</a:t>
            </a:r>
            <a:r>
              <a:rPr lang="en-US" altLang="ko-KR" dirty="0"/>
              <a:t>=True</a:t>
            </a:r>
          </a:p>
          <a:p>
            <a:r>
              <a:rPr lang="en-US" altLang="ko-KR" dirty="0"/>
              <a:t>#alpha=</a:t>
            </a:r>
            <a:r>
              <a:rPr lang="ko-KR" altLang="en-US" dirty="0"/>
              <a:t>투명도 </a:t>
            </a:r>
            <a:r>
              <a:rPr lang="en-US" altLang="ko-KR" dirty="0"/>
              <a:t>,</a:t>
            </a:r>
            <a:r>
              <a:rPr lang="ko-KR" altLang="en-US" dirty="0"/>
              <a:t> 기본값</a:t>
            </a:r>
            <a:r>
              <a:rPr lang="en-US" altLang="ko-KR" dirty="0"/>
              <a:t>=0.5</a:t>
            </a:r>
          </a:p>
        </p:txBody>
      </p:sp>
    </p:spTree>
    <p:extLst>
      <p:ext uri="{BB962C8B-B14F-4D97-AF65-F5344CB8AC3E}">
        <p14:creationId xmlns:p14="http://schemas.microsoft.com/office/powerpoint/2010/main" val="2543167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막대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막대 그래프 그리기</a:t>
            </a:r>
          </a:p>
          <a:p>
            <a:r>
              <a:rPr lang="ko-KR" altLang="en-US" dirty="0"/>
              <a:t>데이터</a:t>
            </a:r>
            <a:r>
              <a:rPr lang="en-US" altLang="ko-KR" dirty="0"/>
              <a:t>.plot(kind=‘bar(h</a:t>
            </a:r>
            <a:r>
              <a:rPr lang="ko-KR" altLang="en-US" dirty="0"/>
              <a:t>를 붙이면 가로</a:t>
            </a:r>
            <a:r>
              <a:rPr lang="en-US" altLang="ko-KR" dirty="0"/>
              <a:t>)', </a:t>
            </a:r>
            <a:r>
              <a:rPr lang="en-US" altLang="ko-KR" dirty="0" err="1"/>
              <a:t>figsize</a:t>
            </a:r>
            <a:r>
              <a:rPr lang="en-US" altLang="ko-KR" dirty="0"/>
              <a:t>=(</a:t>
            </a:r>
            <a:r>
              <a:rPr lang="ko-KR" altLang="en-US" dirty="0"/>
              <a:t>그림 사이즈</a:t>
            </a:r>
            <a:r>
              <a:rPr lang="en-US" altLang="ko-KR" dirty="0"/>
              <a:t>) , width=</a:t>
            </a:r>
            <a:r>
              <a:rPr lang="ko-KR" altLang="en-US" dirty="0"/>
              <a:t>넓이</a:t>
            </a:r>
            <a:r>
              <a:rPr lang="en-US" altLang="ko-KR" dirty="0"/>
              <a:t> , color=[])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보조 축 추가</a:t>
            </a:r>
            <a:endParaRPr lang="en-US" altLang="ko-KR" dirty="0"/>
          </a:p>
          <a:p>
            <a:r>
              <a:rPr lang="en-US" altLang="ko-KR" dirty="0"/>
              <a:t>ax1= </a:t>
            </a:r>
            <a:r>
              <a:rPr lang="ko-KR" altLang="en-US" dirty="0"/>
              <a:t>그래프</a:t>
            </a:r>
            <a:endParaRPr lang="en-US" altLang="ko-KR" dirty="0"/>
          </a:p>
          <a:p>
            <a:r>
              <a:rPr lang="en-US" altLang="ko-KR" dirty="0"/>
              <a:t>ax2=ax1.twinx()</a:t>
            </a:r>
          </a:p>
          <a:p>
            <a:r>
              <a:rPr lang="en-US" altLang="ko-KR" dirty="0"/>
              <a:t>ax2.plot(~~~~~~~~~~~~~)</a:t>
            </a:r>
          </a:p>
        </p:txBody>
      </p:sp>
    </p:spTree>
    <p:extLst>
      <p:ext uri="{BB962C8B-B14F-4D97-AF65-F5344CB8AC3E}">
        <p14:creationId xmlns:p14="http://schemas.microsoft.com/office/powerpoint/2010/main" val="178212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히스토그램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스타일</a:t>
            </a:r>
            <a:r>
              <a:rPr lang="en-US" altLang="ko-KR" dirty="0"/>
              <a:t> </a:t>
            </a:r>
            <a:r>
              <a:rPr lang="ko-KR" altLang="en-US" dirty="0"/>
              <a:t>서식 지정 </a:t>
            </a:r>
            <a:r>
              <a:rPr lang="en-US" altLang="ko-KR" dirty="0"/>
              <a:t>– </a:t>
            </a:r>
            <a:r>
              <a:rPr lang="ko-KR" altLang="en-US" dirty="0"/>
              <a:t>전체 그래프에 사용 가능</a:t>
            </a:r>
            <a:endParaRPr lang="en-US" altLang="ko-KR" dirty="0"/>
          </a:p>
          <a:p>
            <a:r>
              <a:rPr lang="en-US" altLang="ko-KR" dirty="0" err="1"/>
              <a:t>plt.style.use</a:t>
            </a:r>
            <a:r>
              <a:rPr lang="en-US" altLang="ko-KR" dirty="0"/>
              <a:t>(‘’)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히스토그램 만들기</a:t>
            </a:r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.plot(kind='hist', bins=</a:t>
            </a:r>
            <a:r>
              <a:rPr lang="ko-KR" altLang="en-US" dirty="0"/>
              <a:t> 막대 그래프의 개수 </a:t>
            </a:r>
            <a:r>
              <a:rPr lang="en-US" altLang="ko-KR" dirty="0"/>
              <a:t>, color= , </a:t>
            </a:r>
            <a:r>
              <a:rPr lang="en-US" altLang="ko-KR" dirty="0" err="1"/>
              <a:t>figsize</a:t>
            </a:r>
            <a:r>
              <a:rPr lang="en-US" altLang="ko-KR" dirty="0"/>
              <a:t>= 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661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 err="1"/>
              <a:t>산점도</a:t>
            </a:r>
            <a:r>
              <a:rPr lang="ko-KR" altLang="en-US" sz="4000" dirty="0"/>
              <a:t>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산전도 기본</a:t>
            </a:r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.plot(kind='scatter', x='', y='',  c='coral', s=10, </a:t>
            </a:r>
            <a:r>
              <a:rPr lang="en-US" altLang="ko-KR" dirty="0" err="1"/>
              <a:t>figsize</a:t>
            </a:r>
            <a:r>
              <a:rPr lang="en-US" altLang="ko-KR" dirty="0"/>
              <a:t>=(10, 5)) </a:t>
            </a:r>
          </a:p>
          <a:p>
            <a:r>
              <a:rPr lang="en-US" altLang="ko-KR" dirty="0"/>
              <a:t># c= </a:t>
            </a:r>
            <a:r>
              <a:rPr lang="ko-KR" altLang="en-US" dirty="0"/>
              <a:t>점의</a:t>
            </a:r>
            <a:r>
              <a:rPr lang="en-US" altLang="ko-KR" dirty="0"/>
              <a:t> </a:t>
            </a:r>
            <a:r>
              <a:rPr lang="ko-KR" altLang="en-US" dirty="0"/>
              <a:t>색상 </a:t>
            </a:r>
            <a:r>
              <a:rPr lang="en-US" altLang="ko-KR" dirty="0"/>
              <a:t>, s=</a:t>
            </a:r>
            <a:r>
              <a:rPr lang="ko-KR" altLang="en-US" dirty="0"/>
              <a:t> 점의 크기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버블 차트</a:t>
            </a:r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.plot(kind='scatter', x='', y='',  c='coral', s=</a:t>
            </a:r>
            <a:r>
              <a:rPr lang="en-US" altLang="ko-KR" dirty="0" err="1"/>
              <a:t>cylinders_size</a:t>
            </a:r>
            <a:r>
              <a:rPr lang="en-US" altLang="ko-KR" dirty="0"/>
              <a:t>, </a:t>
            </a:r>
            <a:r>
              <a:rPr lang="en-US" altLang="ko-KR" dirty="0" err="1"/>
              <a:t>figsize</a:t>
            </a:r>
            <a:r>
              <a:rPr lang="en-US" altLang="ko-KR" dirty="0"/>
              <a:t>=(10, 5))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3126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그래프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 그래프 저장</a:t>
            </a:r>
            <a:endParaRPr lang="en-US" altLang="ko-KR" dirty="0"/>
          </a:p>
          <a:p>
            <a:r>
              <a:rPr lang="en-US" altLang="ko-KR" dirty="0" err="1"/>
              <a:t>plt.savefig</a:t>
            </a:r>
            <a:r>
              <a:rPr lang="en-US" altLang="ko-KR" dirty="0"/>
              <a:t>(“ </a:t>
            </a:r>
            <a:r>
              <a:rPr lang="ko-KR" altLang="en-US" dirty="0"/>
              <a:t>주소 </a:t>
            </a:r>
            <a:r>
              <a:rPr lang="en-US" altLang="ko-KR" dirty="0"/>
              <a:t>")   </a:t>
            </a:r>
          </a:p>
          <a:p>
            <a:r>
              <a:rPr lang="en-US" altLang="ko-KR" dirty="0" err="1"/>
              <a:t>plt.savefig</a:t>
            </a:r>
            <a:r>
              <a:rPr lang="en-US" altLang="ko-KR" dirty="0"/>
              <a:t>(</a:t>
            </a:r>
            <a:r>
              <a:rPr lang="ko-KR" altLang="en-US" dirty="0"/>
              <a:t>＂주소 </a:t>
            </a:r>
            <a:r>
              <a:rPr lang="en-US" altLang="ko-KR" dirty="0"/>
              <a:t>", transparent=True)  #</a:t>
            </a:r>
            <a:r>
              <a:rPr lang="ko-KR" altLang="en-US" dirty="0"/>
              <a:t>그림 배경을 투명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715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파이차트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 파이차트 기본</a:t>
            </a:r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.plot(kind='pie', </a:t>
            </a:r>
          </a:p>
          <a:p>
            <a:r>
              <a:rPr lang="en-US" altLang="ko-KR" dirty="0"/>
              <a:t>                     </a:t>
            </a:r>
            <a:r>
              <a:rPr lang="en-US" altLang="ko-KR" dirty="0" err="1"/>
              <a:t>figsize</a:t>
            </a:r>
            <a:r>
              <a:rPr lang="en-US" altLang="ko-KR" dirty="0"/>
              <a:t>=(7, 5),</a:t>
            </a:r>
          </a:p>
          <a:p>
            <a:r>
              <a:rPr lang="en-US" altLang="ko-KR" dirty="0"/>
              <a:t>                     </a:t>
            </a:r>
            <a:r>
              <a:rPr lang="en-US" altLang="ko-KR" dirty="0" err="1"/>
              <a:t>autopct</a:t>
            </a:r>
            <a:r>
              <a:rPr lang="en-US" altLang="ko-KR" dirty="0"/>
              <a:t>='%1.1f%%',   # </a:t>
            </a:r>
            <a:r>
              <a:rPr lang="ko-KR" altLang="en-US" dirty="0"/>
              <a:t>퍼센트 </a:t>
            </a:r>
            <a:r>
              <a:rPr lang="en-US" altLang="ko-KR" dirty="0"/>
              <a:t>% </a:t>
            </a:r>
            <a:r>
              <a:rPr lang="ko-KR" altLang="en-US" dirty="0"/>
              <a:t>표시 </a:t>
            </a:r>
            <a:r>
              <a:rPr lang="en-US" altLang="ko-KR" dirty="0"/>
              <a:t>#,'%1.1f%%’ : </a:t>
            </a:r>
            <a:r>
              <a:rPr lang="ko-KR" altLang="en-US" dirty="0"/>
              <a:t>소수점 이하 첫째 자리 까지 </a:t>
            </a:r>
            <a:endParaRPr lang="en-US" altLang="ko-KR" dirty="0"/>
          </a:p>
          <a:p>
            <a:r>
              <a:rPr lang="ko-KR" altLang="en-US" dirty="0"/>
              <a:t>                     </a:t>
            </a:r>
            <a:r>
              <a:rPr lang="en-US" altLang="ko-KR" dirty="0" err="1"/>
              <a:t>startangle</a:t>
            </a:r>
            <a:r>
              <a:rPr lang="en-US" altLang="ko-KR" dirty="0"/>
              <a:t>=10,       # </a:t>
            </a:r>
            <a:r>
              <a:rPr lang="ko-KR" altLang="en-US" dirty="0"/>
              <a:t>파이 조각을 나누는 시작점</a:t>
            </a:r>
            <a:r>
              <a:rPr lang="en-US" altLang="ko-KR" dirty="0"/>
              <a:t>(</a:t>
            </a:r>
            <a:r>
              <a:rPr lang="ko-KR" altLang="en-US" dirty="0"/>
              <a:t>각도 표시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colors=['chocolate', 'bisque', '</a:t>
            </a:r>
            <a:r>
              <a:rPr lang="en-US" altLang="ko-KR" dirty="0" err="1"/>
              <a:t>cadetblue</a:t>
            </a:r>
            <a:r>
              <a:rPr lang="en-US" altLang="ko-KR" dirty="0"/>
              <a:t>']    # </a:t>
            </a:r>
            <a:r>
              <a:rPr lang="ko-KR" altLang="en-US" dirty="0"/>
              <a:t>색상 리스트</a:t>
            </a:r>
          </a:p>
          <a:p>
            <a:r>
              <a:rPr lang="ko-KR" altLang="en-US" dirty="0"/>
              <a:t>                    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파이 차트의 비율을 같게 </a:t>
            </a:r>
            <a:r>
              <a:rPr lang="en-US" altLang="ko-KR" dirty="0"/>
              <a:t>(</a:t>
            </a:r>
            <a:r>
              <a:rPr lang="ko-KR" altLang="en-US" dirty="0"/>
              <a:t>원에 가깝게</a:t>
            </a:r>
            <a:r>
              <a:rPr lang="en-US" altLang="ko-KR" dirty="0"/>
              <a:t>) </a:t>
            </a:r>
            <a:r>
              <a:rPr lang="ko-KR" altLang="en-US" dirty="0"/>
              <a:t>조정</a:t>
            </a:r>
            <a:endParaRPr lang="en-US" altLang="ko-KR" dirty="0"/>
          </a:p>
          <a:p>
            <a:r>
              <a:rPr lang="en-US" altLang="ko-KR" dirty="0" err="1"/>
              <a:t>plt.axis</a:t>
            </a:r>
            <a:r>
              <a:rPr lang="en-US" altLang="ko-KR" dirty="0"/>
              <a:t>('equal')</a:t>
            </a:r>
          </a:p>
        </p:txBody>
      </p:sp>
    </p:spTree>
    <p:extLst>
      <p:ext uri="{BB962C8B-B14F-4D97-AF65-F5344CB8AC3E}">
        <p14:creationId xmlns:p14="http://schemas.microsoft.com/office/powerpoint/2010/main" val="490397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박스 플롯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 박스 차트 기본</a:t>
            </a:r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.boxplot(x=[], </a:t>
            </a:r>
          </a:p>
          <a:p>
            <a:r>
              <a:rPr lang="en-US" altLang="ko-KR" dirty="0"/>
              <a:t>                             labels=[])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 박스 차트 가로</a:t>
            </a:r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.boxplot(x=[], </a:t>
            </a:r>
          </a:p>
          <a:p>
            <a:r>
              <a:rPr lang="en-US" altLang="ko-KR" dirty="0"/>
              <a:t>                             labels=[]</a:t>
            </a:r>
          </a:p>
          <a:p>
            <a:r>
              <a:rPr lang="en-US" altLang="ko-KR" dirty="0"/>
              <a:t>                              vert=False)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319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F9218-FE8E-4EC7-88C4-FA77055B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6B681-DCA1-4D2A-A534-7ACC1DC3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Matplotlib – </a:t>
            </a:r>
            <a:r>
              <a:rPr lang="ko-KR" altLang="en-US" dirty="0"/>
              <a:t>기본 그래프 도구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Seaborn </a:t>
            </a:r>
            <a:r>
              <a:rPr lang="ko-KR" altLang="en-US" dirty="0"/>
              <a:t>라이브러리 </a:t>
            </a:r>
            <a:r>
              <a:rPr lang="en-US" altLang="ko-KR" dirty="0"/>
              <a:t>– </a:t>
            </a:r>
            <a:r>
              <a:rPr lang="ko-KR" altLang="en-US" dirty="0"/>
              <a:t>고급 그래프 도구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/>
              <a:t>Foulium</a:t>
            </a:r>
            <a:r>
              <a:rPr lang="ko-KR" altLang="en-US" dirty="0"/>
              <a:t> 라이브러리 </a:t>
            </a:r>
            <a:r>
              <a:rPr lang="en-US" altLang="ko-KR" dirty="0"/>
              <a:t>= </a:t>
            </a:r>
            <a:r>
              <a:rPr lang="ko-KR" altLang="en-US" dirty="0"/>
              <a:t>지도 활용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561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Seaborn</a:t>
            </a:r>
            <a:r>
              <a:rPr lang="ko-KR" altLang="en-US" sz="4000" dirty="0"/>
              <a:t> 라이브러리</a:t>
            </a:r>
            <a:r>
              <a:rPr lang="en-US" altLang="ko-KR" sz="4000" dirty="0"/>
              <a:t>=</a:t>
            </a:r>
            <a:r>
              <a:rPr lang="ko-KR" altLang="en-US" sz="4000" dirty="0"/>
              <a:t>고급 그래프 도구</a:t>
            </a:r>
            <a:br>
              <a:rPr lang="en-US" altLang="ko-KR" sz="4000" dirty="0"/>
            </a:br>
            <a:r>
              <a:rPr lang="ko-KR" altLang="en-US" sz="4000" dirty="0"/>
              <a:t>회귀선이 있는 </a:t>
            </a:r>
            <a:r>
              <a:rPr lang="ko-KR" altLang="en-US" sz="4000" dirty="0" err="1"/>
              <a:t>산점도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=</a:t>
            </a:r>
            <a:r>
              <a:rPr lang="ko-KR" altLang="en-US" dirty="0"/>
              <a:t>라이브러리 불러오기</a:t>
            </a:r>
            <a:r>
              <a:rPr lang="en-US" altLang="ko-KR" dirty="0"/>
              <a:t>=</a:t>
            </a:r>
          </a:p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seaborn as </a:t>
            </a:r>
            <a:r>
              <a:rPr lang="en-US" altLang="ko-KR" dirty="0" err="1"/>
              <a:t>sns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스타일 테마 설정 </a:t>
            </a:r>
            <a:r>
              <a:rPr lang="en-US" altLang="ko-KR" dirty="0"/>
              <a:t>(5</a:t>
            </a:r>
            <a:r>
              <a:rPr lang="ko-KR" altLang="en-US" dirty="0"/>
              <a:t>가지</a:t>
            </a:r>
            <a:r>
              <a:rPr lang="en-US" altLang="ko-KR" dirty="0"/>
              <a:t>: </a:t>
            </a:r>
            <a:r>
              <a:rPr lang="en-US" altLang="ko-KR" dirty="0" err="1"/>
              <a:t>darkgrid</a:t>
            </a:r>
            <a:r>
              <a:rPr lang="en-US" altLang="ko-KR" dirty="0"/>
              <a:t>, </a:t>
            </a:r>
            <a:r>
              <a:rPr lang="en-US" altLang="ko-KR" dirty="0" err="1"/>
              <a:t>whitegrid</a:t>
            </a:r>
            <a:r>
              <a:rPr lang="en-US" altLang="ko-KR" dirty="0"/>
              <a:t>, dark, white, ticks)</a:t>
            </a:r>
          </a:p>
          <a:p>
            <a:r>
              <a:rPr lang="en-US" altLang="ko-KR" dirty="0" err="1"/>
              <a:t>sns.set_style</a:t>
            </a:r>
            <a:r>
              <a:rPr lang="en-US" altLang="ko-KR" dirty="0"/>
              <a:t>('</a:t>
            </a:r>
            <a:r>
              <a:rPr lang="en-US" altLang="ko-KR" dirty="0" err="1"/>
              <a:t>darkgrid</a:t>
            </a:r>
            <a:r>
              <a:rPr lang="en-US" altLang="ko-KR" dirty="0"/>
              <a:t>’)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회귀선이 있는 </a:t>
            </a:r>
            <a:r>
              <a:rPr lang="ko-KR" altLang="en-US" dirty="0" err="1"/>
              <a:t>산점도</a:t>
            </a:r>
            <a:endParaRPr lang="en-US" altLang="ko-KR" dirty="0"/>
          </a:p>
          <a:p>
            <a:r>
              <a:rPr lang="en-US" altLang="ko-KR" dirty="0" err="1"/>
              <a:t>sns.regplot</a:t>
            </a:r>
            <a:r>
              <a:rPr lang="en-US" altLang="ko-KR" dirty="0"/>
              <a:t>(x='',                   #x</a:t>
            </a:r>
            <a:r>
              <a:rPr lang="ko-KR" altLang="en-US" dirty="0"/>
              <a:t>축 변수</a:t>
            </a:r>
          </a:p>
          <a:p>
            <a:r>
              <a:rPr lang="ko-KR" altLang="en-US" dirty="0"/>
              <a:t>                      </a:t>
            </a:r>
            <a:r>
              <a:rPr lang="en-US" altLang="ko-KR" dirty="0"/>
              <a:t>y='',                  #y</a:t>
            </a:r>
            <a:r>
              <a:rPr lang="ko-KR" altLang="en-US" dirty="0"/>
              <a:t>축 변수</a:t>
            </a:r>
          </a:p>
          <a:p>
            <a:r>
              <a:rPr lang="ko-KR" altLang="en-US" dirty="0"/>
              <a:t>                      </a:t>
            </a:r>
            <a:r>
              <a:rPr lang="en-US" altLang="ko-KR" dirty="0"/>
              <a:t>data=titanic)   #</a:t>
            </a:r>
            <a:r>
              <a:rPr lang="ko-KR" altLang="en-US" dirty="0"/>
              <a:t>데이터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fit_leg</a:t>
            </a:r>
            <a:r>
              <a:rPr lang="en-US" altLang="ko-KR" dirty="0"/>
              <a:t> </a:t>
            </a:r>
            <a:r>
              <a:rPr lang="ko-KR" altLang="en-US" dirty="0" err="1"/>
              <a:t>추가시</a:t>
            </a:r>
            <a:r>
              <a:rPr lang="ko-KR" altLang="en-US" dirty="0"/>
              <a:t> 회귀선 </a:t>
            </a:r>
            <a:r>
              <a:rPr lang="ko-KR" altLang="en-US" dirty="0" err="1"/>
              <a:t>미표시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2006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Seaborn</a:t>
            </a:r>
            <a:r>
              <a:rPr lang="ko-KR" altLang="en-US" sz="4000" dirty="0"/>
              <a:t> 라이브러리</a:t>
            </a:r>
            <a:r>
              <a:rPr lang="en-US" altLang="ko-KR" sz="4000" dirty="0"/>
              <a:t>=</a:t>
            </a:r>
            <a:r>
              <a:rPr lang="ko-KR" altLang="en-US" sz="4000" dirty="0"/>
              <a:t>고급 그래프 도구</a:t>
            </a:r>
            <a:br>
              <a:rPr lang="en-US" altLang="ko-KR" sz="4000" dirty="0"/>
            </a:br>
            <a:r>
              <a:rPr lang="ko-KR" altLang="en-US" sz="4000" dirty="0"/>
              <a:t>히스토그램</a:t>
            </a:r>
            <a:r>
              <a:rPr lang="en-US" altLang="ko-KR" sz="4000" dirty="0"/>
              <a:t>/</a:t>
            </a:r>
            <a:r>
              <a:rPr lang="ko-KR" altLang="en-US" sz="4000" dirty="0"/>
              <a:t>커널 밀도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 히스토그램</a:t>
            </a:r>
            <a:r>
              <a:rPr lang="en-US" altLang="ko-KR" dirty="0"/>
              <a:t>/</a:t>
            </a:r>
            <a:r>
              <a:rPr lang="ko-KR" altLang="en-US" dirty="0"/>
              <a:t>커널 밀도 그래프 기본</a:t>
            </a:r>
            <a:endParaRPr lang="en-US" altLang="ko-KR" dirty="0"/>
          </a:p>
          <a:p>
            <a:r>
              <a:rPr lang="en-US" altLang="ko-KR" dirty="0" err="1"/>
              <a:t>sns.distplot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[</a:t>
            </a:r>
            <a:r>
              <a:rPr lang="ko-KR" altLang="en-US" dirty="0"/>
              <a:t>원하는 값</a:t>
            </a:r>
            <a:r>
              <a:rPr lang="en-US" altLang="ko-KR" dirty="0"/>
              <a:t>]) </a:t>
            </a:r>
          </a:p>
          <a:p>
            <a:endParaRPr lang="en-US" altLang="ko-KR" dirty="0"/>
          </a:p>
          <a:p>
            <a:r>
              <a:rPr lang="en-US" altLang="ko-KR" dirty="0"/>
              <a:t># hist=False : </a:t>
            </a:r>
            <a:r>
              <a:rPr lang="ko-KR" altLang="en-US" dirty="0"/>
              <a:t>안에 막대그래프 사라짐</a:t>
            </a:r>
            <a:endParaRPr lang="en-US" altLang="ko-KR" dirty="0"/>
          </a:p>
          <a:p>
            <a:r>
              <a:rPr lang="en-US" altLang="ko-KR" dirty="0" err="1"/>
              <a:t>sns.distplot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[</a:t>
            </a:r>
            <a:r>
              <a:rPr lang="ko-KR" altLang="en-US" dirty="0"/>
              <a:t>원하는 값</a:t>
            </a:r>
            <a:r>
              <a:rPr lang="en-US" altLang="ko-KR" dirty="0"/>
              <a:t>], hist=False) 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kde</a:t>
            </a:r>
            <a:r>
              <a:rPr lang="en-US" altLang="ko-KR" dirty="0"/>
              <a:t>=False : </a:t>
            </a:r>
            <a:r>
              <a:rPr lang="ko-KR" altLang="en-US" dirty="0"/>
              <a:t>겉에 선 사라짐</a:t>
            </a:r>
            <a:endParaRPr lang="en-US" altLang="ko-KR" dirty="0"/>
          </a:p>
          <a:p>
            <a:r>
              <a:rPr lang="en-US" altLang="ko-KR" dirty="0" err="1"/>
              <a:t>sns.distplot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[</a:t>
            </a:r>
            <a:r>
              <a:rPr lang="ko-KR" altLang="en-US" dirty="0"/>
              <a:t>원하는 값</a:t>
            </a:r>
            <a:r>
              <a:rPr lang="en-US" altLang="ko-KR" dirty="0"/>
              <a:t>], hist=False, </a:t>
            </a:r>
            <a:r>
              <a:rPr lang="en-US" altLang="ko-KR" dirty="0" err="1"/>
              <a:t>kde</a:t>
            </a:r>
            <a:r>
              <a:rPr lang="en-US" altLang="ko-KR" dirty="0"/>
              <a:t>=False) </a:t>
            </a:r>
          </a:p>
        </p:txBody>
      </p:sp>
    </p:spTree>
    <p:extLst>
      <p:ext uri="{BB962C8B-B14F-4D97-AF65-F5344CB8AC3E}">
        <p14:creationId xmlns:p14="http://schemas.microsoft.com/office/powerpoint/2010/main" val="285244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Seaborn</a:t>
            </a:r>
            <a:r>
              <a:rPr lang="ko-KR" altLang="en-US" sz="4000" dirty="0"/>
              <a:t> 라이브러리</a:t>
            </a:r>
            <a:r>
              <a:rPr lang="en-US" altLang="ko-KR" sz="4000" dirty="0"/>
              <a:t>=</a:t>
            </a:r>
            <a:r>
              <a:rPr lang="ko-KR" altLang="en-US" sz="4000" dirty="0"/>
              <a:t>고급 그래프 도구</a:t>
            </a:r>
            <a:br>
              <a:rPr lang="en-US" altLang="ko-KR" sz="4000" dirty="0"/>
            </a:br>
            <a:r>
              <a:rPr lang="ko-KR" altLang="en-US" sz="4000" dirty="0" err="1"/>
              <a:t>히트맵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피벗테이블로 범주형 변수를 각각 행</a:t>
            </a:r>
            <a:r>
              <a:rPr lang="en-US" altLang="ko-KR" dirty="0"/>
              <a:t>, </a:t>
            </a:r>
            <a:r>
              <a:rPr lang="ko-KR" altLang="en-US" dirty="0"/>
              <a:t>열로 </a:t>
            </a:r>
            <a:r>
              <a:rPr lang="ko-KR" altLang="en-US" dirty="0" err="1"/>
              <a:t>재구분하여</a:t>
            </a:r>
            <a:r>
              <a:rPr lang="ko-KR" altLang="en-US" dirty="0"/>
              <a:t> 정리</a:t>
            </a:r>
          </a:p>
          <a:p>
            <a:r>
              <a:rPr lang="en-US" altLang="ko-KR" dirty="0"/>
              <a:t>table = </a:t>
            </a:r>
            <a:r>
              <a:rPr lang="ko-KR" altLang="en-US" dirty="0"/>
              <a:t>데이터</a:t>
            </a:r>
            <a:r>
              <a:rPr lang="en-US" altLang="ko-KR" dirty="0"/>
              <a:t>.</a:t>
            </a:r>
            <a:r>
              <a:rPr lang="en-US" altLang="ko-KR" dirty="0" err="1"/>
              <a:t>pivot_table</a:t>
            </a:r>
            <a:r>
              <a:rPr lang="en-US" altLang="ko-KR" dirty="0"/>
              <a:t>(index=[''], columns=[''], </a:t>
            </a:r>
            <a:r>
              <a:rPr lang="en-US" altLang="ko-KR" dirty="0" err="1"/>
              <a:t>aggfunc</a:t>
            </a:r>
            <a:r>
              <a:rPr lang="en-US" altLang="ko-KR" dirty="0"/>
              <a:t>='size’)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피벗 테이블은 추후에 배울 예정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히트맵</a:t>
            </a:r>
            <a:r>
              <a:rPr lang="ko-KR" altLang="en-US" dirty="0"/>
              <a:t> 그리기</a:t>
            </a:r>
          </a:p>
          <a:p>
            <a:r>
              <a:rPr lang="en-US" altLang="ko-KR" dirty="0" err="1"/>
              <a:t>sns.heatmap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                  # </a:t>
            </a:r>
            <a:r>
              <a:rPr lang="ko-KR" altLang="en-US" dirty="0"/>
              <a:t>데이터프레임</a:t>
            </a:r>
          </a:p>
          <a:p>
            <a:r>
              <a:rPr lang="ko-KR" altLang="en-US" dirty="0"/>
              <a:t>                         </a:t>
            </a:r>
            <a:r>
              <a:rPr lang="en-US" altLang="ko-KR" dirty="0" err="1"/>
              <a:t>annot</a:t>
            </a:r>
            <a:r>
              <a:rPr lang="en-US" altLang="ko-KR" dirty="0"/>
              <a:t>=True, </a:t>
            </a:r>
            <a:r>
              <a:rPr lang="en-US" altLang="ko-KR" dirty="0" err="1"/>
              <a:t>fmt</a:t>
            </a:r>
            <a:r>
              <a:rPr lang="en-US" altLang="ko-KR" dirty="0"/>
              <a:t>='d',    # </a:t>
            </a:r>
            <a:r>
              <a:rPr lang="ko-KR" altLang="en-US" dirty="0"/>
              <a:t>데이터 값 표시 여부</a:t>
            </a:r>
            <a:r>
              <a:rPr lang="en-US" altLang="ko-KR" dirty="0"/>
              <a:t>, </a:t>
            </a:r>
            <a:r>
              <a:rPr lang="ko-KR" altLang="en-US" dirty="0"/>
              <a:t>정수형 포맷</a:t>
            </a:r>
          </a:p>
          <a:p>
            <a:r>
              <a:rPr lang="ko-KR" altLang="en-US" dirty="0"/>
              <a:t>                         </a:t>
            </a:r>
            <a:r>
              <a:rPr lang="en-US" altLang="ko-KR" dirty="0" err="1"/>
              <a:t>cmap</a:t>
            </a:r>
            <a:r>
              <a:rPr lang="en-US" altLang="ko-KR" dirty="0"/>
              <a:t>='</a:t>
            </a:r>
            <a:r>
              <a:rPr lang="en-US" altLang="ko-KR" dirty="0" err="1"/>
              <a:t>YlGnBu</a:t>
            </a:r>
            <a:r>
              <a:rPr lang="en-US" altLang="ko-KR" dirty="0"/>
              <a:t>',          # </a:t>
            </a:r>
            <a:r>
              <a:rPr lang="ko-KR" altLang="en-US" dirty="0"/>
              <a:t>컬러 맵</a:t>
            </a:r>
          </a:p>
          <a:p>
            <a:r>
              <a:rPr lang="ko-KR" altLang="en-US" dirty="0"/>
              <a:t>                         </a:t>
            </a:r>
            <a:r>
              <a:rPr lang="en-US" altLang="ko-KR" dirty="0"/>
              <a:t>linewidth=.5,           # </a:t>
            </a:r>
            <a:r>
              <a:rPr lang="ko-KR" altLang="en-US" dirty="0"/>
              <a:t>구분 선</a:t>
            </a:r>
          </a:p>
          <a:p>
            <a:r>
              <a:rPr lang="ko-KR" altLang="en-US" dirty="0"/>
              <a:t>                         </a:t>
            </a:r>
            <a:r>
              <a:rPr lang="en-US" altLang="ko-KR" dirty="0"/>
              <a:t>cbar=False)             # </a:t>
            </a:r>
            <a:r>
              <a:rPr lang="ko-KR" altLang="en-US" dirty="0"/>
              <a:t>컬러 바 표시 여부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808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Seaborn</a:t>
            </a:r>
            <a:r>
              <a:rPr lang="ko-KR" altLang="en-US" sz="4000" dirty="0"/>
              <a:t> 라이브러리</a:t>
            </a:r>
            <a:r>
              <a:rPr lang="en-US" altLang="ko-KR" sz="4000" dirty="0"/>
              <a:t>=</a:t>
            </a:r>
            <a:r>
              <a:rPr lang="ko-KR" altLang="en-US" sz="4000" dirty="0"/>
              <a:t>고급 그래프 도구</a:t>
            </a:r>
            <a:br>
              <a:rPr lang="en-US" altLang="ko-KR" sz="4000" dirty="0"/>
            </a:br>
            <a:r>
              <a:rPr lang="ko-KR" altLang="en-US" sz="4000" dirty="0"/>
              <a:t>범주형 데이터의 </a:t>
            </a:r>
            <a:r>
              <a:rPr lang="ko-KR" altLang="en-US" sz="4000" dirty="0" err="1"/>
              <a:t>산점도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이산형 변수의 분포 </a:t>
            </a:r>
            <a:r>
              <a:rPr lang="en-US" altLang="ko-KR" dirty="0"/>
              <a:t>- </a:t>
            </a:r>
            <a:r>
              <a:rPr lang="ko-KR" altLang="en-US" dirty="0"/>
              <a:t>데이터 분산 </a:t>
            </a:r>
            <a:r>
              <a:rPr lang="ko-KR" altLang="en-US" dirty="0" err="1"/>
              <a:t>미고려</a:t>
            </a:r>
            <a:endParaRPr lang="ko-KR" altLang="en-US" dirty="0"/>
          </a:p>
          <a:p>
            <a:r>
              <a:rPr lang="en-US" altLang="ko-KR" dirty="0" err="1"/>
              <a:t>sns.stripplot</a:t>
            </a:r>
            <a:r>
              <a:rPr lang="en-US" altLang="ko-KR" dirty="0"/>
              <a:t>(x="",                     # x</a:t>
            </a:r>
            <a:r>
              <a:rPr lang="ko-KR" altLang="en-US" dirty="0"/>
              <a:t>축 변수</a:t>
            </a:r>
          </a:p>
          <a:p>
            <a:r>
              <a:rPr lang="ko-KR" altLang="en-US" dirty="0"/>
              <a:t>                       </a:t>
            </a:r>
            <a:r>
              <a:rPr lang="en-US" altLang="ko-KR" dirty="0"/>
              <a:t>y="",                     # y</a:t>
            </a:r>
            <a:r>
              <a:rPr lang="ko-KR" altLang="en-US" dirty="0"/>
              <a:t>축 변수           </a:t>
            </a:r>
          </a:p>
          <a:p>
            <a:r>
              <a:rPr lang="ko-KR" altLang="en-US" dirty="0"/>
              <a:t>                       </a:t>
            </a:r>
            <a:r>
              <a:rPr lang="en-US" altLang="ko-KR" dirty="0"/>
              <a:t>data=</a:t>
            </a:r>
            <a:r>
              <a:rPr lang="ko-KR" altLang="en-US" dirty="0"/>
              <a:t>데이터</a:t>
            </a:r>
            <a:r>
              <a:rPr lang="en-US" altLang="ko-KR" dirty="0"/>
              <a:t>)     # </a:t>
            </a:r>
            <a:r>
              <a:rPr lang="ko-KR" altLang="en-US" dirty="0"/>
              <a:t>데이터셋 </a:t>
            </a:r>
            <a:r>
              <a:rPr lang="en-US" altLang="ko-KR" dirty="0"/>
              <a:t>- </a:t>
            </a:r>
            <a:r>
              <a:rPr lang="ko-KR" altLang="en-US" dirty="0"/>
              <a:t>데이터프레임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이산형 변수의 분포 </a:t>
            </a:r>
            <a:r>
              <a:rPr lang="en-US" altLang="ko-KR" dirty="0"/>
              <a:t>- </a:t>
            </a:r>
            <a:r>
              <a:rPr lang="ko-KR" altLang="en-US" dirty="0"/>
              <a:t>데이터 분산 고려 </a:t>
            </a:r>
            <a:r>
              <a:rPr lang="en-US" altLang="ko-KR" dirty="0"/>
              <a:t>(</a:t>
            </a:r>
            <a:r>
              <a:rPr lang="ko-KR" altLang="en-US" dirty="0"/>
              <a:t>중복 </a:t>
            </a:r>
            <a:r>
              <a:rPr lang="en-US" altLang="ko-KR" dirty="0"/>
              <a:t>X) </a:t>
            </a:r>
          </a:p>
          <a:p>
            <a:r>
              <a:rPr lang="en-US" altLang="ko-KR" dirty="0" err="1"/>
              <a:t>sns.swarmplot</a:t>
            </a:r>
            <a:r>
              <a:rPr lang="en-US" altLang="ko-KR" dirty="0"/>
              <a:t>(x="",                   #x</a:t>
            </a:r>
            <a:r>
              <a:rPr lang="ko-KR" altLang="en-US" dirty="0"/>
              <a:t>축 변수</a:t>
            </a:r>
          </a:p>
          <a:p>
            <a:r>
              <a:rPr lang="ko-KR" altLang="en-US" dirty="0"/>
              <a:t>                            </a:t>
            </a:r>
            <a:r>
              <a:rPr lang="en-US" altLang="ko-KR" dirty="0"/>
              <a:t>y="",                   #y</a:t>
            </a:r>
            <a:r>
              <a:rPr lang="ko-KR" altLang="en-US" dirty="0"/>
              <a:t>축 변수</a:t>
            </a:r>
          </a:p>
          <a:p>
            <a:r>
              <a:rPr lang="ko-KR" altLang="en-US" dirty="0"/>
              <a:t>                            </a:t>
            </a:r>
            <a:r>
              <a:rPr lang="en-US" altLang="ko-KR" dirty="0"/>
              <a:t>data=</a:t>
            </a:r>
            <a:r>
              <a:rPr lang="ko-KR" altLang="en-US" dirty="0"/>
              <a:t>데이터</a:t>
            </a:r>
            <a:r>
              <a:rPr lang="en-US" altLang="ko-KR" dirty="0"/>
              <a:t>)   # </a:t>
            </a:r>
            <a:r>
              <a:rPr lang="ko-KR" altLang="en-US" dirty="0"/>
              <a:t>데이터셋 </a:t>
            </a:r>
            <a:r>
              <a:rPr lang="en-US" altLang="ko-KR" dirty="0"/>
              <a:t>- </a:t>
            </a:r>
            <a:r>
              <a:rPr lang="ko-KR" altLang="en-US" dirty="0"/>
              <a:t>데이터프레임</a:t>
            </a:r>
          </a:p>
        </p:txBody>
      </p:sp>
    </p:spTree>
    <p:extLst>
      <p:ext uri="{BB962C8B-B14F-4D97-AF65-F5344CB8AC3E}">
        <p14:creationId xmlns:p14="http://schemas.microsoft.com/office/powerpoint/2010/main" val="4162632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Seaborn</a:t>
            </a:r>
            <a:r>
              <a:rPr lang="ko-KR" altLang="en-US" sz="4000" dirty="0"/>
              <a:t> 라이브러리</a:t>
            </a:r>
            <a:r>
              <a:rPr lang="en-US" altLang="ko-KR" sz="4000" dirty="0"/>
              <a:t>=</a:t>
            </a:r>
            <a:r>
              <a:rPr lang="ko-KR" altLang="en-US" sz="4000" dirty="0"/>
              <a:t>고급 그래프 도구</a:t>
            </a:r>
            <a:br>
              <a:rPr lang="en-US" altLang="ko-KR" sz="4000" dirty="0"/>
            </a:br>
            <a:r>
              <a:rPr lang="ko-KR" altLang="en-US" sz="4000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막대 그래프 기본</a:t>
            </a:r>
            <a:endParaRPr lang="en-US" altLang="ko-KR" dirty="0"/>
          </a:p>
          <a:p>
            <a:r>
              <a:rPr lang="en-US" altLang="ko-KR" dirty="0" err="1"/>
              <a:t>sns.barplot</a:t>
            </a:r>
            <a:r>
              <a:rPr lang="en-US" altLang="ko-KR" dirty="0"/>
              <a:t>(x='', y='', data=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막대 그래프 </a:t>
            </a:r>
            <a:r>
              <a:rPr lang="en-US" altLang="ko-KR" dirty="0"/>
              <a:t>hue </a:t>
            </a:r>
            <a:r>
              <a:rPr lang="ko-KR" altLang="en-US" dirty="0"/>
              <a:t>옵션 추가 </a:t>
            </a:r>
          </a:p>
          <a:p>
            <a:r>
              <a:rPr lang="ko-KR" altLang="en-US" dirty="0"/>
              <a:t>눈</a:t>
            </a:r>
            <a:r>
              <a:rPr lang="en-US" altLang="ko-KR" dirty="0"/>
              <a:t>.</a:t>
            </a:r>
            <a:r>
              <a:rPr lang="en-US" altLang="ko-KR" dirty="0" err="1"/>
              <a:t>barplot</a:t>
            </a:r>
            <a:r>
              <a:rPr lang="en-US" altLang="ko-KR" dirty="0"/>
              <a:t>(x=', y='', hue='', data=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#hue</a:t>
            </a:r>
            <a:r>
              <a:rPr lang="ko-KR" altLang="en-US" dirty="0"/>
              <a:t>에 지정한 카테고리에 따라 색을 다르게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83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Seaborn</a:t>
            </a:r>
            <a:r>
              <a:rPr lang="ko-KR" altLang="en-US" sz="4000" dirty="0"/>
              <a:t> 라이브러리</a:t>
            </a:r>
            <a:r>
              <a:rPr lang="en-US" altLang="ko-KR" sz="4000" dirty="0"/>
              <a:t>=</a:t>
            </a:r>
            <a:r>
              <a:rPr lang="ko-KR" altLang="en-US" sz="4000" dirty="0"/>
              <a:t>고급 그래프 도구</a:t>
            </a:r>
            <a:br>
              <a:rPr lang="en-US" altLang="ko-KR" sz="4000" dirty="0"/>
            </a:br>
            <a:r>
              <a:rPr lang="ko-KR" altLang="en-US" sz="4000" dirty="0"/>
              <a:t>빈도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빈도 그래프 기본</a:t>
            </a:r>
            <a:endParaRPr lang="en-US" altLang="ko-KR" dirty="0"/>
          </a:p>
          <a:p>
            <a:r>
              <a:rPr lang="en-US" altLang="ko-KR" dirty="0" err="1"/>
              <a:t>sns.countplot</a:t>
            </a:r>
            <a:r>
              <a:rPr lang="en-US" altLang="ko-KR" dirty="0"/>
              <a:t>(x='', palette=</a:t>
            </a:r>
            <a:r>
              <a:rPr lang="ko-KR" altLang="en-US" dirty="0"/>
              <a:t>＇</a:t>
            </a:r>
            <a:r>
              <a:rPr lang="ko-KR" altLang="en-US" dirty="0" err="1"/>
              <a:t>색구성</a:t>
            </a:r>
            <a:r>
              <a:rPr lang="en-US" altLang="ko-KR" dirty="0"/>
              <a:t>', data=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# hue</a:t>
            </a:r>
            <a:r>
              <a:rPr lang="ko-KR" altLang="en-US" dirty="0"/>
              <a:t> 옵션 </a:t>
            </a:r>
            <a:r>
              <a:rPr lang="en-US" altLang="ko-KR" dirty="0"/>
              <a:t>dodge=False(</a:t>
            </a:r>
            <a:r>
              <a:rPr lang="ko-KR" altLang="en-US" dirty="0"/>
              <a:t>축 방향을 분리하지 않고 누적 그래프로 출력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sns.countplot</a:t>
            </a:r>
            <a:r>
              <a:rPr lang="en-US" altLang="ko-KR" dirty="0"/>
              <a:t>(x='', hue='', palette='', dodge=False, data=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498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Seaborn</a:t>
            </a:r>
            <a:r>
              <a:rPr lang="ko-KR" altLang="en-US" sz="4000" dirty="0"/>
              <a:t> 라이브러리</a:t>
            </a:r>
            <a:r>
              <a:rPr lang="en-US" altLang="ko-KR" sz="4000" dirty="0"/>
              <a:t>=</a:t>
            </a:r>
            <a:r>
              <a:rPr lang="ko-KR" altLang="en-US" sz="4000" dirty="0"/>
              <a:t>고급 그래프 도구</a:t>
            </a:r>
            <a:br>
              <a:rPr lang="en-US" altLang="ko-KR" sz="4000" dirty="0"/>
            </a:br>
            <a:r>
              <a:rPr lang="ko-KR" altLang="en-US" sz="4000" dirty="0"/>
              <a:t>박스 플롯</a:t>
            </a:r>
            <a:r>
              <a:rPr lang="en-US" altLang="ko-KR" sz="4000" dirty="0"/>
              <a:t>/</a:t>
            </a:r>
            <a:r>
              <a:rPr lang="ko-KR" altLang="en-US" sz="4000" dirty="0"/>
              <a:t>바이올린그래프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박스 그래프 </a:t>
            </a:r>
            <a:r>
              <a:rPr lang="en-US" altLang="ko-KR" dirty="0"/>
              <a:t>- </a:t>
            </a:r>
            <a:r>
              <a:rPr lang="ko-KR" altLang="en-US" dirty="0"/>
              <a:t>기본값</a:t>
            </a:r>
          </a:p>
          <a:p>
            <a:r>
              <a:rPr lang="en-US" altLang="ko-KR" dirty="0" err="1"/>
              <a:t>sns.boxplot</a:t>
            </a:r>
            <a:r>
              <a:rPr lang="en-US" altLang="ko-KR" dirty="0"/>
              <a:t>(x='', y=‘ ', data=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바이올린</a:t>
            </a:r>
            <a:r>
              <a:rPr lang="en-US" altLang="ko-KR" dirty="0"/>
              <a:t>- </a:t>
            </a:r>
            <a:r>
              <a:rPr lang="ko-KR" altLang="en-US" dirty="0"/>
              <a:t>기본값</a:t>
            </a:r>
          </a:p>
          <a:p>
            <a:r>
              <a:rPr lang="en-US" altLang="ko-KR" dirty="0" err="1"/>
              <a:t>sns.violinplot</a:t>
            </a:r>
            <a:r>
              <a:rPr lang="en-US" altLang="ko-KR" dirty="0"/>
              <a:t>(x='', y='', data=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332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Seaborn</a:t>
            </a:r>
            <a:r>
              <a:rPr lang="ko-KR" altLang="en-US" sz="4000" dirty="0"/>
              <a:t> 라이브러리</a:t>
            </a:r>
            <a:r>
              <a:rPr lang="en-US" altLang="ko-KR" sz="4000" dirty="0"/>
              <a:t>=</a:t>
            </a:r>
            <a:r>
              <a:rPr lang="ko-KR" altLang="en-US" sz="4000" dirty="0"/>
              <a:t>고급 그래프 도구</a:t>
            </a:r>
            <a:br>
              <a:rPr lang="en-US" altLang="ko-KR" sz="4000" dirty="0"/>
            </a:br>
            <a:r>
              <a:rPr lang="ko-KR" altLang="en-US" sz="4000" dirty="0"/>
              <a:t>조인트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조인트 그래프 </a:t>
            </a:r>
            <a:r>
              <a:rPr lang="en-US" altLang="ko-KR" dirty="0"/>
              <a:t>- </a:t>
            </a:r>
            <a:r>
              <a:rPr lang="ko-KR" altLang="en-US" dirty="0" err="1"/>
              <a:t>산점도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sns.jointplot</a:t>
            </a:r>
            <a:r>
              <a:rPr lang="en-US" altLang="ko-KR" dirty="0"/>
              <a:t>(x='', y='', data=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조인트 그래프 </a:t>
            </a:r>
            <a:r>
              <a:rPr lang="en-US" altLang="ko-KR" dirty="0"/>
              <a:t>- </a:t>
            </a:r>
            <a:r>
              <a:rPr lang="ko-KR" altLang="en-US" dirty="0"/>
              <a:t>회귀선</a:t>
            </a:r>
          </a:p>
          <a:p>
            <a:r>
              <a:rPr lang="en-US" altLang="ko-KR" dirty="0" err="1"/>
              <a:t>sns.jointplot</a:t>
            </a:r>
            <a:r>
              <a:rPr lang="en-US" altLang="ko-KR" dirty="0"/>
              <a:t>(x='', y='', kind='reg', data=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조인트 그래프 </a:t>
            </a:r>
            <a:r>
              <a:rPr lang="en-US" altLang="ko-KR" dirty="0"/>
              <a:t>- </a:t>
            </a:r>
            <a:r>
              <a:rPr lang="ko-KR" altLang="en-US" dirty="0"/>
              <a:t>육각 그래프</a:t>
            </a:r>
          </a:p>
          <a:p>
            <a:r>
              <a:rPr lang="en-US" altLang="ko-KR" dirty="0" err="1"/>
              <a:t>sns.jointplot</a:t>
            </a:r>
            <a:r>
              <a:rPr lang="en-US" altLang="ko-KR" dirty="0"/>
              <a:t>(x='', y='', kind='hex', data=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조인트 그래프 </a:t>
            </a:r>
            <a:r>
              <a:rPr lang="en-US" altLang="ko-KR" dirty="0"/>
              <a:t>- </a:t>
            </a:r>
            <a:r>
              <a:rPr lang="ko-KR" altLang="en-US" dirty="0" err="1"/>
              <a:t>커럴</a:t>
            </a:r>
            <a:r>
              <a:rPr lang="ko-KR" altLang="en-US" dirty="0"/>
              <a:t> 밀집 그래프</a:t>
            </a:r>
          </a:p>
          <a:p>
            <a:r>
              <a:rPr lang="en-US" altLang="ko-KR" dirty="0" err="1"/>
              <a:t>sns.jointplot</a:t>
            </a:r>
            <a:r>
              <a:rPr lang="en-US" altLang="ko-KR" dirty="0"/>
              <a:t>(x='', y='', kind='</a:t>
            </a:r>
            <a:r>
              <a:rPr lang="en-US" altLang="ko-KR" dirty="0" err="1"/>
              <a:t>kde</a:t>
            </a:r>
            <a:r>
              <a:rPr lang="en-US" altLang="ko-KR" dirty="0"/>
              <a:t>', data=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53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Seaborn</a:t>
            </a:r>
            <a:r>
              <a:rPr lang="ko-KR" altLang="en-US" sz="4000" dirty="0"/>
              <a:t> 라이브러리</a:t>
            </a:r>
            <a:r>
              <a:rPr lang="en-US" altLang="ko-KR" sz="4000" dirty="0"/>
              <a:t>=</a:t>
            </a:r>
            <a:r>
              <a:rPr lang="ko-KR" altLang="en-US" sz="4000" dirty="0"/>
              <a:t>고급 그래프 도구</a:t>
            </a:r>
            <a:br>
              <a:rPr lang="en-US" altLang="ko-KR" sz="4000" dirty="0"/>
            </a:br>
            <a:r>
              <a:rPr lang="ko-KR" altLang="en-US" sz="4000" dirty="0"/>
              <a:t>조건을 이용하여 화면을 그리드로 분할하기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조건에 따라 그리드 나누기</a:t>
            </a:r>
          </a:p>
          <a:p>
            <a:r>
              <a:rPr lang="en-US" altLang="ko-KR" dirty="0"/>
              <a:t>g = </a:t>
            </a:r>
            <a:r>
              <a:rPr lang="en-US" altLang="ko-KR" dirty="0" err="1"/>
              <a:t>sns.FacetGrid</a:t>
            </a:r>
            <a:r>
              <a:rPr lang="en-US" altLang="ko-KR" dirty="0"/>
              <a:t>(data=</a:t>
            </a:r>
            <a:r>
              <a:rPr lang="ko-KR" altLang="en-US" dirty="0"/>
              <a:t>데이터</a:t>
            </a:r>
            <a:r>
              <a:rPr lang="en-US" altLang="ko-KR" dirty="0"/>
              <a:t>, col='', row='') 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적용하기</a:t>
            </a:r>
          </a:p>
          <a:p>
            <a:r>
              <a:rPr lang="en-US" altLang="ko-KR" dirty="0"/>
              <a:t>g = </a:t>
            </a:r>
            <a:r>
              <a:rPr lang="en-US" altLang="ko-KR" dirty="0" err="1"/>
              <a:t>g.map</a:t>
            </a:r>
            <a:r>
              <a:rPr lang="en-US" altLang="ko-KR" dirty="0"/>
              <a:t>(</a:t>
            </a:r>
            <a:r>
              <a:rPr lang="en-US" altLang="ko-KR" dirty="0" err="1"/>
              <a:t>plt.hist</a:t>
            </a:r>
            <a:r>
              <a:rPr lang="en-US" altLang="ko-KR" dirty="0"/>
              <a:t>, '')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218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Seaborn</a:t>
            </a:r>
            <a:r>
              <a:rPr lang="ko-KR" altLang="en-US" sz="4000" dirty="0"/>
              <a:t> 라이브러리</a:t>
            </a:r>
            <a:r>
              <a:rPr lang="en-US" altLang="ko-KR" sz="4000" dirty="0"/>
              <a:t>=</a:t>
            </a:r>
            <a:r>
              <a:rPr lang="ko-KR" altLang="en-US" sz="4000" dirty="0"/>
              <a:t>고급 그래프 도구</a:t>
            </a:r>
            <a:br>
              <a:rPr lang="en-US" altLang="ko-KR" sz="4000" dirty="0"/>
            </a:br>
            <a:r>
              <a:rPr lang="ko-KR" altLang="en-US" sz="4000" dirty="0" err="1"/>
              <a:t>이변수</a:t>
            </a:r>
            <a:r>
              <a:rPr lang="ko-KR" altLang="en-US" sz="4000" dirty="0"/>
              <a:t> 데이터의 분포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데이터셋 중에서 분석 데이터 선택하기</a:t>
            </a:r>
          </a:p>
          <a:p>
            <a:r>
              <a:rPr lang="ko-KR" altLang="en-US" dirty="0" err="1"/>
              <a:t>변수명</a:t>
            </a:r>
            <a:r>
              <a:rPr lang="en-US" altLang="ko-KR" dirty="0"/>
              <a:t> = </a:t>
            </a:r>
            <a:r>
              <a:rPr lang="ko-KR" altLang="en-US" dirty="0"/>
              <a:t>데이터</a:t>
            </a:r>
            <a:r>
              <a:rPr lang="en-US" altLang="ko-KR" dirty="0"/>
              <a:t>[[</a:t>
            </a:r>
            <a:r>
              <a:rPr lang="ko-KR" altLang="en-US" dirty="0"/>
              <a:t>분석하고 하는 값</a:t>
            </a:r>
            <a:r>
              <a:rPr lang="en-US" altLang="ko-KR" dirty="0"/>
              <a:t>]]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조건에 따라 그리드 나누기</a:t>
            </a:r>
          </a:p>
          <a:p>
            <a:r>
              <a:rPr lang="en-US" altLang="ko-KR" dirty="0"/>
              <a:t>g = </a:t>
            </a:r>
            <a:r>
              <a:rPr lang="en-US" altLang="ko-KR" dirty="0" err="1"/>
              <a:t>sns.pairplot</a:t>
            </a:r>
            <a:r>
              <a:rPr lang="en-US" altLang="ko-KR" dirty="0"/>
              <a:t>(</a:t>
            </a:r>
            <a:r>
              <a:rPr lang="ko-KR" altLang="en-US"/>
              <a:t>변수명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00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r>
              <a:rPr lang="ko-KR" altLang="en-US" dirty="0"/>
              <a:t>는 파이썬 표준시각화 도구라고 부를 수 있을 정도로 </a:t>
            </a:r>
            <a:r>
              <a:rPr lang="en-US" altLang="ko-KR" dirty="0"/>
              <a:t>2D </a:t>
            </a:r>
            <a:r>
              <a:rPr lang="ko-KR" altLang="en-US" dirty="0"/>
              <a:t>평면 그래프에 관함 다양한 </a:t>
            </a:r>
            <a:r>
              <a:rPr lang="ko-KR" altLang="en-US" dirty="0" err="1"/>
              <a:t>포멧과</a:t>
            </a:r>
            <a:r>
              <a:rPr lang="ko-KR" altLang="en-US" dirty="0"/>
              <a:t> 기능을 제공한다</a:t>
            </a:r>
            <a:r>
              <a:rPr lang="en-US" altLang="ko-KR" dirty="0"/>
              <a:t>. </a:t>
            </a:r>
            <a:r>
              <a:rPr lang="ko-KR" altLang="en-US" dirty="0"/>
              <a:t>객체지향 프로그램을 지원 하므로 그래프 요소를 세세하게 꾸밀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선 그래프</a:t>
            </a:r>
            <a:r>
              <a:rPr lang="en-US" altLang="ko-KR" dirty="0"/>
              <a:t>: </a:t>
            </a:r>
            <a:r>
              <a:rPr lang="ko-KR" altLang="en-US" dirty="0"/>
              <a:t>연속적인 데이터들을 주로 표현하며</a:t>
            </a:r>
            <a:r>
              <a:rPr lang="en-US" altLang="ko-KR" dirty="0"/>
              <a:t>, </a:t>
            </a:r>
            <a:r>
              <a:rPr lang="ko-KR" altLang="en-US" dirty="0"/>
              <a:t>특히 시계열 데이터와 같은 연속적인 변화와 패턴을 파악하는데 적합하다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라이브러리 </a:t>
            </a:r>
            <a:r>
              <a:rPr lang="ko-KR" altLang="en-US" dirty="0" err="1"/>
              <a:t>불러오가</a:t>
            </a:r>
            <a:r>
              <a:rPr lang="en-US" altLang="ko-KR" dirty="0"/>
              <a:t>=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629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기본 선 그래프</a:t>
            </a:r>
            <a:endParaRPr lang="en-US" altLang="ko-KR" dirty="0"/>
          </a:p>
          <a:p>
            <a:r>
              <a:rPr lang="en-US" altLang="ko-KR" dirty="0" err="1"/>
              <a:t>plt.plot</a:t>
            </a:r>
            <a:r>
              <a:rPr lang="en-US" altLang="ko-KR" dirty="0"/>
              <a:t>(x</a:t>
            </a:r>
            <a:r>
              <a:rPr lang="ko-KR" altLang="en-US" dirty="0"/>
              <a:t>축 데이터</a:t>
            </a:r>
            <a:r>
              <a:rPr lang="en-US" altLang="ko-KR" dirty="0"/>
              <a:t>,y</a:t>
            </a:r>
            <a:r>
              <a:rPr lang="ko-KR" altLang="en-US" dirty="0"/>
              <a:t>축 데이터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차트제목</a:t>
            </a:r>
            <a:endParaRPr lang="en-US" altLang="ko-KR" dirty="0"/>
          </a:p>
          <a:p>
            <a:r>
              <a:rPr lang="en-US" altLang="ko-KR" dirty="0" err="1"/>
              <a:t>plt.title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축 이름 추가</a:t>
            </a:r>
            <a:endParaRPr lang="en-US" altLang="ko-KR" dirty="0"/>
          </a:p>
          <a:p>
            <a:r>
              <a:rPr lang="en-US" altLang="ko-KR" dirty="0" err="1"/>
              <a:t>plt.xlabel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900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b="1" dirty="0"/>
              <a:t># matplotlib </a:t>
            </a:r>
            <a:r>
              <a:rPr lang="ko-KR" altLang="en-US" b="1" dirty="0"/>
              <a:t>한글 폰트 오류 문제 해결</a:t>
            </a:r>
          </a:p>
          <a:p>
            <a:r>
              <a:rPr lang="en-US" altLang="ko-KR" b="1" dirty="0"/>
              <a:t>from matplotlib import </a:t>
            </a:r>
            <a:r>
              <a:rPr lang="en-US" altLang="ko-KR" b="1" dirty="0" err="1"/>
              <a:t>font_manager</a:t>
            </a:r>
            <a:r>
              <a:rPr lang="en-US" altLang="ko-KR" b="1" dirty="0"/>
              <a:t>, </a:t>
            </a:r>
            <a:r>
              <a:rPr lang="en-US" altLang="ko-KR" b="1" dirty="0" err="1"/>
              <a:t>rc</a:t>
            </a:r>
            <a:endParaRPr lang="en-US" altLang="ko-KR" b="1" dirty="0"/>
          </a:p>
          <a:p>
            <a:r>
              <a:rPr lang="en-US" altLang="ko-KR" b="1" dirty="0" err="1"/>
              <a:t>font_path</a:t>
            </a:r>
            <a:r>
              <a:rPr lang="en-US" altLang="ko-KR" b="1" dirty="0"/>
              <a:t> = "./malgun.ttf"   #</a:t>
            </a:r>
            <a:r>
              <a:rPr lang="ko-KR" altLang="en-US" b="1" dirty="0"/>
              <a:t>폰트파일의 위치</a:t>
            </a:r>
          </a:p>
          <a:p>
            <a:r>
              <a:rPr lang="en-US" altLang="ko-KR" b="1" dirty="0" err="1"/>
              <a:t>font_name</a:t>
            </a:r>
            <a:r>
              <a:rPr lang="en-US" altLang="ko-KR" b="1" dirty="0"/>
              <a:t> = </a:t>
            </a:r>
            <a:r>
              <a:rPr lang="en-US" altLang="ko-KR" b="1" dirty="0" err="1"/>
              <a:t>font_manager.FontProperties</a:t>
            </a:r>
            <a:r>
              <a:rPr lang="en-US" altLang="ko-KR" b="1" dirty="0"/>
              <a:t>(</a:t>
            </a:r>
            <a:r>
              <a:rPr lang="en-US" altLang="ko-KR" b="1" dirty="0" err="1"/>
              <a:t>fname</a:t>
            </a:r>
            <a:r>
              <a:rPr lang="en-US" altLang="ko-KR" b="1" dirty="0"/>
              <a:t>=</a:t>
            </a:r>
            <a:r>
              <a:rPr lang="en-US" altLang="ko-KR" b="1" dirty="0" err="1"/>
              <a:t>font_path</a:t>
            </a:r>
            <a:r>
              <a:rPr lang="en-US" altLang="ko-KR" b="1" dirty="0"/>
              <a:t>).</a:t>
            </a:r>
            <a:r>
              <a:rPr lang="en-US" altLang="ko-KR" b="1" dirty="0" err="1"/>
              <a:t>get_name</a:t>
            </a:r>
            <a:r>
              <a:rPr lang="en-US" altLang="ko-KR" b="1" dirty="0"/>
              <a:t>()</a:t>
            </a:r>
          </a:p>
          <a:p>
            <a:r>
              <a:rPr lang="en-US" altLang="ko-KR" b="1" dirty="0" err="1"/>
              <a:t>rc</a:t>
            </a:r>
            <a:r>
              <a:rPr lang="en-US" altLang="ko-KR" b="1" dirty="0"/>
              <a:t>('font', family=</a:t>
            </a:r>
            <a:r>
              <a:rPr lang="en-US" altLang="ko-KR" b="1" dirty="0" err="1"/>
              <a:t>font_name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# </a:t>
            </a:r>
            <a:r>
              <a:rPr lang="ko-KR" altLang="en-US" b="1" dirty="0"/>
              <a:t>그림</a:t>
            </a:r>
            <a:r>
              <a:rPr lang="en-US" altLang="ko-KR" b="1" dirty="0"/>
              <a:t> </a:t>
            </a:r>
            <a:r>
              <a:rPr lang="ko-KR" altLang="en-US" b="1" dirty="0"/>
              <a:t>사이즈 지정</a:t>
            </a:r>
            <a:endParaRPr lang="en-US" altLang="ko-KR" b="1" dirty="0"/>
          </a:p>
          <a:p>
            <a:r>
              <a:rPr lang="en-US" altLang="ko-KR" b="1" dirty="0" err="1"/>
              <a:t>plt.figure</a:t>
            </a:r>
            <a:r>
              <a:rPr lang="en-US" altLang="ko-KR" b="1" dirty="0"/>
              <a:t>(</a:t>
            </a:r>
            <a:r>
              <a:rPr lang="en-US" altLang="ko-KR" b="1" dirty="0" err="1"/>
              <a:t>figsize</a:t>
            </a:r>
            <a:r>
              <a:rPr lang="en-US" altLang="ko-KR" b="1" dirty="0"/>
              <a:t>(</a:t>
            </a:r>
            <a:r>
              <a:rPr lang="ko-KR" altLang="en-US" b="1" dirty="0"/>
              <a:t>가로 </a:t>
            </a:r>
            <a:r>
              <a:rPr lang="en-US" altLang="ko-KR" b="1" dirty="0"/>
              <a:t>, </a:t>
            </a:r>
            <a:r>
              <a:rPr lang="ko-KR" altLang="en-US" b="1" dirty="0"/>
              <a:t>세로</a:t>
            </a:r>
            <a:r>
              <a:rPr lang="en-US" altLang="ko-KR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3677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# x</a:t>
            </a:r>
            <a:r>
              <a:rPr lang="ko-KR" altLang="en-US" dirty="0"/>
              <a:t>축 눈금 라벨 회전</a:t>
            </a:r>
            <a:endParaRPr lang="en-US" altLang="ko-KR" dirty="0"/>
          </a:p>
          <a:p>
            <a:r>
              <a:rPr lang="en-US" altLang="ko-KR" dirty="0" err="1"/>
              <a:t>plt.xticks</a:t>
            </a:r>
            <a:r>
              <a:rPr lang="en-US" altLang="ko-KR" dirty="0"/>
              <a:t>(size= </a:t>
            </a:r>
            <a:r>
              <a:rPr lang="ko-KR" altLang="en-US" dirty="0" err="1"/>
              <a:t>조정값</a:t>
            </a:r>
            <a:r>
              <a:rPr lang="ko-KR" altLang="en-US" dirty="0"/>
              <a:t> </a:t>
            </a:r>
            <a:r>
              <a:rPr lang="en-US" altLang="ko-KR" dirty="0"/>
              <a:t>, rotation=‘</a:t>
            </a:r>
            <a:r>
              <a:rPr lang="ko-KR" altLang="en-US" dirty="0"/>
              <a:t>각도 </a:t>
            </a:r>
            <a:r>
              <a:rPr lang="en-US" altLang="ko-KR" dirty="0"/>
              <a:t>or vertical </a:t>
            </a:r>
            <a:r>
              <a:rPr lang="ko-KR" altLang="en-US" dirty="0"/>
              <a:t>등등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범례 표시</a:t>
            </a:r>
            <a:endParaRPr lang="en-US" altLang="ko-KR" dirty="0"/>
          </a:p>
          <a:p>
            <a:r>
              <a:rPr lang="en-US" altLang="ko-KR" dirty="0" err="1"/>
              <a:t>plt.legend</a:t>
            </a:r>
            <a:r>
              <a:rPr lang="en-US" altLang="ko-KR" dirty="0"/>
              <a:t>(labels=[</a:t>
            </a:r>
            <a:r>
              <a:rPr lang="ko-KR" altLang="en-US" dirty="0"/>
              <a:t>나타내는 거</a:t>
            </a:r>
            <a:r>
              <a:rPr lang="en-US" altLang="ko-KR" dirty="0"/>
              <a:t>] , loc=‘best , upper right </a:t>
            </a:r>
            <a:r>
              <a:rPr lang="ko-KR" altLang="en-US" dirty="0"/>
              <a:t>등등</a:t>
            </a:r>
            <a:r>
              <a:rPr lang="en-US" altLang="ko-KR" dirty="0"/>
              <a:t>’ , </a:t>
            </a:r>
            <a:r>
              <a:rPr lang="en-US" altLang="ko-KR" dirty="0" err="1"/>
              <a:t>fontsize</a:t>
            </a:r>
            <a:r>
              <a:rPr lang="en-US" altLang="ko-KR" dirty="0"/>
              <a:t>=</a:t>
            </a:r>
            <a:r>
              <a:rPr lang="ko-KR" altLang="en-US" dirty="0" err="1"/>
              <a:t>조정값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마커 표시 추가</a:t>
            </a:r>
            <a:endParaRPr lang="en-US" altLang="ko-KR" dirty="0"/>
          </a:p>
          <a:p>
            <a:r>
              <a:rPr lang="en-US" altLang="ko-KR" dirty="0" err="1"/>
              <a:t>plt.plot</a:t>
            </a:r>
            <a:r>
              <a:rPr lang="en-US" altLang="ko-KR" dirty="0"/>
              <a:t>(x</a:t>
            </a:r>
            <a:r>
              <a:rPr lang="ko-KR" altLang="en-US" dirty="0"/>
              <a:t>축 데이터 </a:t>
            </a:r>
            <a:r>
              <a:rPr lang="en-US" altLang="ko-KR" dirty="0"/>
              <a:t>, y</a:t>
            </a:r>
            <a:r>
              <a:rPr lang="ko-KR" altLang="en-US" dirty="0"/>
              <a:t>축 데이터 </a:t>
            </a:r>
            <a:r>
              <a:rPr lang="en-US" altLang="ko-KR" dirty="0">
                <a:highlight>
                  <a:srgbClr val="FFFF00"/>
                </a:highlight>
              </a:rPr>
              <a:t>, marker=‘</a:t>
            </a:r>
            <a:r>
              <a:rPr lang="ko-KR" altLang="en-US" dirty="0">
                <a:highlight>
                  <a:srgbClr val="FFFF00"/>
                </a:highlight>
              </a:rPr>
              <a:t>모양</a:t>
            </a:r>
            <a:r>
              <a:rPr lang="en-US" altLang="ko-KR" dirty="0">
                <a:highlight>
                  <a:srgbClr val="FFFF00"/>
                </a:highlight>
              </a:rPr>
              <a:t>’ , </a:t>
            </a:r>
            <a:r>
              <a:rPr lang="en-US" altLang="ko-KR" dirty="0" err="1">
                <a:highlight>
                  <a:srgbClr val="FFFF00"/>
                </a:highlight>
              </a:rPr>
              <a:t>markersize</a:t>
            </a:r>
            <a:r>
              <a:rPr lang="en-US" altLang="ko-KR" dirty="0">
                <a:highlight>
                  <a:srgbClr val="FFFF00"/>
                </a:highlight>
              </a:rPr>
              <a:t>=</a:t>
            </a:r>
            <a:r>
              <a:rPr lang="ko-KR" altLang="en-US" dirty="0" err="1">
                <a:highlight>
                  <a:srgbClr val="FFFF00"/>
                </a:highlight>
              </a:rPr>
              <a:t>조정값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737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# </a:t>
            </a:r>
            <a:r>
              <a:rPr lang="en-US" altLang="ko-KR" dirty="0" err="1"/>
              <a:t>Matpotlib</a:t>
            </a:r>
            <a:r>
              <a:rPr lang="ko-KR" altLang="en-US" dirty="0"/>
              <a:t>스타일 서식 종류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plt.style.available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#y</a:t>
            </a:r>
            <a:r>
              <a:rPr lang="ko-KR" altLang="en-US" dirty="0"/>
              <a:t>축 범위 지정</a:t>
            </a:r>
            <a:endParaRPr lang="en-US" altLang="ko-KR" dirty="0"/>
          </a:p>
          <a:p>
            <a:r>
              <a:rPr lang="en-US" altLang="ko-KR" dirty="0" err="1"/>
              <a:t>plt.ylim</a:t>
            </a:r>
            <a:r>
              <a:rPr lang="en-US" altLang="ko-KR" dirty="0"/>
              <a:t>(</a:t>
            </a:r>
            <a:r>
              <a:rPr lang="ko-KR" altLang="en-US" dirty="0"/>
              <a:t>최솟값 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544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주석 표시 화살표</a:t>
            </a:r>
            <a:endParaRPr lang="en-US" altLang="ko-KR" dirty="0"/>
          </a:p>
          <a:p>
            <a:r>
              <a:rPr lang="en-US" altLang="ko-KR" dirty="0" err="1"/>
              <a:t>plt.annotate</a:t>
            </a:r>
            <a:r>
              <a:rPr lang="en-US" altLang="ko-KR" dirty="0"/>
              <a:t>(‘’ , 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xy</a:t>
            </a:r>
            <a:r>
              <a:rPr lang="en-US" altLang="ko-KR" dirty="0"/>
              <a:t>=( x</a:t>
            </a:r>
            <a:r>
              <a:rPr lang="ko-KR" altLang="en-US" dirty="0"/>
              <a:t>좌표 </a:t>
            </a:r>
            <a:r>
              <a:rPr lang="en-US" altLang="ko-KR" dirty="0"/>
              <a:t>, y</a:t>
            </a:r>
            <a:r>
              <a:rPr lang="ko-KR" altLang="en-US" dirty="0"/>
              <a:t>좌표</a:t>
            </a:r>
            <a:r>
              <a:rPr lang="en-US" altLang="ko-KR" dirty="0"/>
              <a:t>)  #</a:t>
            </a:r>
            <a:r>
              <a:rPr lang="ko-KR" altLang="en-US" dirty="0"/>
              <a:t>화살표 머리 부분</a:t>
            </a:r>
            <a:r>
              <a:rPr lang="en-US" altLang="ko-KR" dirty="0"/>
              <a:t>(</a:t>
            </a:r>
            <a:r>
              <a:rPr lang="ko-KR" altLang="en-US" dirty="0"/>
              <a:t>끝점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xy</a:t>
            </a:r>
            <a:r>
              <a:rPr lang="en-US" altLang="ko-KR" dirty="0"/>
              <a:t>=( x</a:t>
            </a:r>
            <a:r>
              <a:rPr lang="ko-KR" altLang="en-US" dirty="0"/>
              <a:t>좌표 </a:t>
            </a:r>
            <a:r>
              <a:rPr lang="en-US" altLang="ko-KR" dirty="0"/>
              <a:t>, y</a:t>
            </a:r>
            <a:r>
              <a:rPr lang="ko-KR" altLang="en-US" dirty="0"/>
              <a:t>좌표</a:t>
            </a:r>
            <a:r>
              <a:rPr lang="en-US" altLang="ko-KR" dirty="0"/>
              <a:t>)  #</a:t>
            </a:r>
            <a:r>
              <a:rPr lang="ko-KR" altLang="en-US" dirty="0"/>
              <a:t>화살표 머리 부분</a:t>
            </a:r>
            <a:r>
              <a:rPr lang="en-US" altLang="ko-KR" dirty="0"/>
              <a:t>(</a:t>
            </a:r>
            <a:r>
              <a:rPr lang="ko-KR" altLang="en-US" dirty="0"/>
              <a:t>시작점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xycoords</a:t>
            </a:r>
            <a:r>
              <a:rPr lang="en-US" altLang="ko-KR" dirty="0"/>
              <a:t>=‘data’         #</a:t>
            </a:r>
            <a:r>
              <a:rPr lang="ko-KR" altLang="en-US" dirty="0"/>
              <a:t>좌표체계</a:t>
            </a:r>
            <a:endParaRPr lang="en-US" altLang="ko-KR" dirty="0"/>
          </a:p>
          <a:p>
            <a:r>
              <a:rPr lang="en-US" altLang="ko-KR" dirty="0"/>
              <a:t>                       </a:t>
            </a:r>
            <a:r>
              <a:rPr lang="en-US" altLang="ko-KR" dirty="0" err="1"/>
              <a:t>arrowpropose</a:t>
            </a:r>
            <a:r>
              <a:rPr lang="en-US" altLang="ko-KR" dirty="0"/>
              <a:t>=</a:t>
            </a:r>
            <a:r>
              <a:rPr lang="en-US" altLang="ko-KR" dirty="0" err="1"/>
              <a:t>dict</a:t>
            </a:r>
            <a:r>
              <a:rPr lang="en-US" altLang="ko-KR" dirty="0"/>
              <a:t>(</a:t>
            </a:r>
            <a:r>
              <a:rPr lang="en-US" altLang="ko-KR" dirty="0" err="1"/>
              <a:t>arrowstyle</a:t>
            </a:r>
            <a:r>
              <a:rPr lang="en-US" altLang="ko-KR" dirty="0"/>
              <a:t>=‘-&gt; </a:t>
            </a:r>
            <a:r>
              <a:rPr lang="ko-KR" altLang="en-US" dirty="0"/>
              <a:t>등등</a:t>
            </a:r>
            <a:r>
              <a:rPr lang="en-US" altLang="ko-KR" dirty="0"/>
              <a:t>’, color=‘’,</a:t>
            </a:r>
            <a:r>
              <a:rPr lang="en-US" altLang="ko-KR" dirty="0" err="1"/>
              <a:t>lw</a:t>
            </a:r>
            <a:r>
              <a:rPr lang="en-US" altLang="ko-KR" dirty="0"/>
              <a:t>=</a:t>
            </a:r>
            <a:r>
              <a:rPr lang="ko-KR" altLang="en-US" dirty="0"/>
              <a:t>길이</a:t>
            </a:r>
            <a:r>
              <a:rPr lang="en-US" altLang="ko-KR" dirty="0"/>
              <a:t>),   #</a:t>
            </a:r>
            <a:r>
              <a:rPr lang="ko-KR" altLang="en-US" dirty="0"/>
              <a:t>화살표 서식</a:t>
            </a:r>
            <a:endParaRPr lang="en-US" altLang="ko-KR" dirty="0"/>
          </a:p>
          <a:p>
            <a:r>
              <a:rPr lang="en-US" altLang="ko-KR" dirty="0"/>
              <a:t>    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30326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Matplotlib – </a:t>
            </a:r>
            <a:r>
              <a:rPr lang="ko-KR" altLang="en-US" sz="4000" dirty="0"/>
              <a:t>기본 그래프 도구</a:t>
            </a:r>
            <a:br>
              <a:rPr lang="en-US" altLang="ko-KR" sz="4000" dirty="0"/>
            </a:br>
            <a:r>
              <a:rPr lang="en-US" altLang="ko-KR" sz="13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 주석 표시 텍스트</a:t>
            </a:r>
            <a:endParaRPr lang="en-US" altLang="ko-KR" dirty="0"/>
          </a:p>
          <a:p>
            <a:r>
              <a:rPr lang="en-US" altLang="ko-KR" dirty="0" err="1"/>
              <a:t>plt.annotate</a:t>
            </a:r>
            <a:r>
              <a:rPr lang="en-US" altLang="ko-KR" dirty="0"/>
              <a:t>(‘ ‘,                                             #</a:t>
            </a:r>
            <a:r>
              <a:rPr lang="ko-KR" altLang="en-US" dirty="0"/>
              <a:t>텍스트 입력</a:t>
            </a:r>
          </a:p>
          <a:p>
            <a:r>
              <a:rPr lang="ko-KR" altLang="en-US" dirty="0"/>
              <a:t>                       </a:t>
            </a:r>
            <a:r>
              <a:rPr lang="en-US" altLang="ko-KR" dirty="0" err="1"/>
              <a:t>xy</a:t>
            </a:r>
            <a:r>
              <a:rPr lang="en-US" altLang="ko-KR" dirty="0"/>
              <a:t>=(x</a:t>
            </a:r>
            <a:r>
              <a:rPr lang="ko-KR" altLang="en-US" dirty="0"/>
              <a:t>값</a:t>
            </a:r>
            <a:r>
              <a:rPr lang="en-US" altLang="ko-KR" dirty="0"/>
              <a:t> , y</a:t>
            </a:r>
            <a:r>
              <a:rPr lang="ko-KR" altLang="en-US" dirty="0"/>
              <a:t>값</a:t>
            </a:r>
            <a:r>
              <a:rPr lang="en-US" altLang="ko-KR" dirty="0"/>
              <a:t>),                        #</a:t>
            </a:r>
            <a:r>
              <a:rPr lang="ko-KR" altLang="en-US" dirty="0"/>
              <a:t>텍스트 위치 기준점</a:t>
            </a:r>
          </a:p>
          <a:p>
            <a:r>
              <a:rPr lang="ko-KR" altLang="en-US" dirty="0"/>
              <a:t>                       </a:t>
            </a:r>
            <a:r>
              <a:rPr lang="en-US" altLang="ko-KR" dirty="0"/>
              <a:t>rotation=, </a:t>
            </a:r>
            <a:r>
              <a:rPr lang="ko-KR" altLang="en-US" dirty="0" err="1"/>
              <a:t>조정값</a:t>
            </a:r>
            <a:r>
              <a:rPr lang="en-US" altLang="ko-KR" dirty="0"/>
              <a:t>                  #</a:t>
            </a:r>
            <a:r>
              <a:rPr lang="ko-KR" altLang="en-US" dirty="0"/>
              <a:t>텍스트 회전각도</a:t>
            </a:r>
          </a:p>
          <a:p>
            <a:r>
              <a:rPr lang="ko-KR" altLang="en-US" dirty="0"/>
              <a:t>                       </a:t>
            </a:r>
            <a:r>
              <a:rPr lang="en-US" altLang="ko-KR" dirty="0" err="1"/>
              <a:t>va</a:t>
            </a:r>
            <a:r>
              <a:rPr lang="en-US" altLang="ko-KR" dirty="0"/>
              <a:t>='baseline</a:t>
            </a:r>
            <a:r>
              <a:rPr lang="ko-KR" altLang="en-US" dirty="0"/>
              <a:t>＇등등</a:t>
            </a:r>
            <a:r>
              <a:rPr lang="en-US" altLang="ko-KR" dirty="0"/>
              <a:t>,              #</a:t>
            </a:r>
            <a:r>
              <a:rPr lang="ko-KR" altLang="en-US" dirty="0"/>
              <a:t>텍스트 상하 정렬</a:t>
            </a:r>
          </a:p>
          <a:p>
            <a:r>
              <a:rPr lang="ko-KR" altLang="en-US" dirty="0"/>
              <a:t>                       </a:t>
            </a:r>
            <a:r>
              <a:rPr lang="en-US" altLang="ko-KR" dirty="0"/>
              <a:t>ha=</a:t>
            </a:r>
            <a:r>
              <a:rPr lang="ko-KR" altLang="en-US" dirty="0"/>
              <a:t>＇</a:t>
            </a:r>
            <a:r>
              <a:rPr lang="en-US" altLang="ko-KR" dirty="0"/>
              <a:t>center</a:t>
            </a:r>
            <a:r>
              <a:rPr lang="ko-KR" altLang="en-US" dirty="0"/>
              <a:t>＇등등</a:t>
            </a:r>
            <a:r>
              <a:rPr lang="en-US" altLang="ko-KR" dirty="0"/>
              <a:t>,              #</a:t>
            </a:r>
            <a:r>
              <a:rPr lang="ko-KR" altLang="en-US" dirty="0"/>
              <a:t>텍스트 좌우 정렬</a:t>
            </a:r>
          </a:p>
          <a:p>
            <a:r>
              <a:rPr lang="ko-KR" altLang="en-US" dirty="0"/>
              <a:t>                       </a:t>
            </a:r>
            <a:r>
              <a:rPr lang="en-US" altLang="ko-KR" dirty="0" err="1"/>
              <a:t>fontsize</a:t>
            </a:r>
            <a:r>
              <a:rPr lang="en-US" altLang="ko-KR" dirty="0"/>
              <a:t>= </a:t>
            </a:r>
            <a:r>
              <a:rPr lang="ko-KR" altLang="en-US" dirty="0" err="1"/>
              <a:t>조정값</a:t>
            </a:r>
            <a:r>
              <a:rPr lang="en-US" altLang="ko-KR" dirty="0"/>
              <a:t>,                    #</a:t>
            </a:r>
            <a:r>
              <a:rPr lang="ko-KR" altLang="en-US" dirty="0"/>
              <a:t>텍스트 크기</a:t>
            </a:r>
          </a:p>
          <a:p>
            <a:r>
              <a:rPr lang="ko-KR" altLang="en-US" dirty="0"/>
              <a:t>                        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425879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추억</Template>
  <TotalTime>2135</TotalTime>
  <Words>1783</Words>
  <Application>Microsoft Office PowerPoint</Application>
  <PresentationFormat>와이드스크린</PresentationFormat>
  <Paragraphs>228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Wingdings</vt:lpstr>
      <vt:lpstr>추억</vt:lpstr>
      <vt:lpstr>PART4</vt:lpstr>
      <vt:lpstr>INDEX</vt:lpstr>
      <vt:lpstr>Matplotlib – 기본 그래프 도구   선 그래프</vt:lpstr>
      <vt:lpstr>Matplotlib – 기본 그래프 도구   선 그래프</vt:lpstr>
      <vt:lpstr>Matplotlib – 기본 그래프 도구   선 그래프</vt:lpstr>
      <vt:lpstr>Matplotlib – 기본 그래프 도구   선 그래프</vt:lpstr>
      <vt:lpstr>Matplotlib – 기본 그래프 도구   선 그래프</vt:lpstr>
      <vt:lpstr>Matplotlib – 기본 그래프 도구   선 그래프</vt:lpstr>
      <vt:lpstr>Matplotlib – 기본 그래프 도구   선 그래프</vt:lpstr>
      <vt:lpstr>Matplotlib – 기본 그래프 도구   선 그래프</vt:lpstr>
      <vt:lpstr>Matplotlib – 기본 그래프 도구   선 그래프</vt:lpstr>
      <vt:lpstr>Matplotlib – 기본 그래프 도구   선 그래프</vt:lpstr>
      <vt:lpstr>Matplotlib – 기본 그래프 도구   면적 그래프</vt:lpstr>
      <vt:lpstr>Matplotlib – 기본 그래프 도구   막대 그래프</vt:lpstr>
      <vt:lpstr>Matplotlib – 기본 그래프 도구   히스토그램 그래프</vt:lpstr>
      <vt:lpstr>Matplotlib – 기본 그래프 도구   산점도 그래프</vt:lpstr>
      <vt:lpstr>Matplotlib – 기본 그래프 도구   그래프 저장</vt:lpstr>
      <vt:lpstr>Matplotlib – 기본 그래프 도구   파이차트</vt:lpstr>
      <vt:lpstr>Matplotlib – 기본 그래프 도구   박스 플롯</vt:lpstr>
      <vt:lpstr>Seaborn 라이브러리=고급 그래프 도구 회귀선이 있는 산점도</vt:lpstr>
      <vt:lpstr>Seaborn 라이브러리=고급 그래프 도구 히스토그램/커널 밀도 그래프</vt:lpstr>
      <vt:lpstr>Seaborn 라이브러리=고급 그래프 도구 히트맵</vt:lpstr>
      <vt:lpstr>Seaborn 라이브러리=고급 그래프 도구 범주형 데이터의 산점도</vt:lpstr>
      <vt:lpstr>Seaborn 라이브러리=고급 그래프 도구 막대그래프</vt:lpstr>
      <vt:lpstr>Seaborn 라이브러리=고급 그래프 도구 빈도 그래프</vt:lpstr>
      <vt:lpstr>Seaborn 라이브러리=고급 그래프 도구 박스 플롯/바이올린그래프</vt:lpstr>
      <vt:lpstr>Seaborn 라이브러리=고급 그래프 도구 조인트 그래프</vt:lpstr>
      <vt:lpstr>Seaborn 라이브러리=고급 그래프 도구 조건을 이용하여 화면을 그리드로 분할하기</vt:lpstr>
      <vt:lpstr>Seaborn 라이브러리=고급 그래프 도구 이변수 데이터의 분포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</dc:title>
  <dc:creator>신 지섭</dc:creator>
  <cp:lastModifiedBy>GwangYeol Yu</cp:lastModifiedBy>
  <cp:revision>36</cp:revision>
  <dcterms:created xsi:type="dcterms:W3CDTF">2020-01-12T09:15:17Z</dcterms:created>
  <dcterms:modified xsi:type="dcterms:W3CDTF">2020-01-17T09:05:31Z</dcterms:modified>
</cp:coreProperties>
</file>