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93" r:id="rId4"/>
    <p:sldId id="303" r:id="rId5"/>
    <p:sldId id="304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2788164" y="3963750"/>
            <a:ext cx="7003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 </a:t>
            </a:r>
            <a:r>
              <a:rPr lang="ko-KR" altLang="en-US" sz="32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시계열 데이터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3188302" y="2375271"/>
            <a:ext cx="6489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kern="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겨울방학 파이썬</a:t>
            </a:r>
            <a:endParaRPr kumimoji="0" lang="ko-KR" altLang="en-US" sz="6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599" y="177467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오늘 배울 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56702" y="460529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날짜 데이터 분리</a:t>
            </a:r>
          </a:p>
        </p:txBody>
      </p:sp>
      <p:sp>
        <p:nvSpPr>
          <p:cNvPr id="2243" name="직사각형 2242"/>
          <p:cNvSpPr/>
          <p:nvPr/>
        </p:nvSpPr>
        <p:spPr>
          <a:xfrm>
            <a:off x="8080687" y="4734196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18DCD-C59E-43C2-BE91-8B66268917D9}"/>
              </a:ext>
            </a:extLst>
          </p:cNvPr>
          <p:cNvSpPr txBox="1"/>
          <p:nvPr/>
        </p:nvSpPr>
        <p:spPr>
          <a:xfrm>
            <a:off x="8356702" y="507508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날짜 인덱스 활용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4422D-0045-4171-ABE8-EFBCC114F593}"/>
              </a:ext>
            </a:extLst>
          </p:cNvPr>
          <p:cNvSpPr/>
          <p:nvPr/>
        </p:nvSpPr>
        <p:spPr>
          <a:xfrm>
            <a:off x="8080687" y="5234950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476135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날짜 데이터 분리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1115810" y="1748300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프레임 객체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.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to_datetime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D086-8DC3-4A89-A70C-6AEF54761EEE}"/>
              </a:ext>
            </a:extLst>
          </p:cNvPr>
          <p:cNvSpPr txBox="1"/>
          <p:nvPr/>
        </p:nvSpPr>
        <p:spPr>
          <a:xfrm>
            <a:off x="1115810" y="3201486"/>
            <a:ext cx="8641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800" dirty="0">
                <a:solidFill>
                  <a:schemeClr val="bg1"/>
                </a:solidFill>
              </a:rPr>
              <a:t>. year  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연도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800" dirty="0">
                <a:solidFill>
                  <a:schemeClr val="bg1"/>
                </a:solidFill>
              </a:rPr>
              <a:t>. month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월</a:t>
            </a: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800" dirty="0">
                <a:solidFill>
                  <a:schemeClr val="bg1"/>
                </a:solidFill>
              </a:rPr>
              <a:t>. day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일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476135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날짜 데이터 분리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1115810" y="1748300"/>
            <a:ext cx="527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Timestamp </a:t>
            </a:r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. </a:t>
            </a:r>
            <a:r>
              <a:rPr lang="en-US" altLang="ko-KR" sz="2800" b="1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to_period</a:t>
            </a:r>
            <a:r>
              <a:rPr lang="en-US" altLang="ko-KR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CD086-8DC3-4A89-A70C-6AEF54761EEE}"/>
              </a:ext>
            </a:extLst>
          </p:cNvPr>
          <p:cNvSpPr txBox="1"/>
          <p:nvPr/>
        </p:nvSpPr>
        <p:spPr>
          <a:xfrm>
            <a:off x="1115810" y="2663604"/>
            <a:ext cx="8641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bg1"/>
                </a:solidFill>
              </a:rPr>
              <a:t>freq</a:t>
            </a:r>
            <a:r>
              <a:rPr lang="en-US" altLang="ko-KR" sz="2800" dirty="0">
                <a:solidFill>
                  <a:schemeClr val="bg1"/>
                </a:solidFill>
              </a:rPr>
              <a:t> = ‘A’ 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연도</a:t>
            </a:r>
            <a:endParaRPr lang="en-US" altLang="ko-KR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</a:rPr>
              <a:t>freq</a:t>
            </a:r>
            <a:r>
              <a:rPr lang="en-US" altLang="ko-KR" sz="2800" dirty="0">
                <a:solidFill>
                  <a:schemeClr val="bg1"/>
                </a:solidFill>
              </a:rPr>
              <a:t> = ‘M’ 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연도 </a:t>
            </a:r>
            <a:r>
              <a:rPr lang="en-US" altLang="ko-KR" sz="2800" dirty="0">
                <a:solidFill>
                  <a:schemeClr val="bg1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월</a:t>
            </a:r>
            <a:endParaRPr lang="en-US" altLang="ko-KR" sz="2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6111C-1C8E-4CDD-A987-4A60B633C098}"/>
              </a:ext>
            </a:extLst>
          </p:cNvPr>
          <p:cNvSpPr txBox="1"/>
          <p:nvPr/>
        </p:nvSpPr>
        <p:spPr>
          <a:xfrm>
            <a:off x="1115810" y="4404242"/>
            <a:ext cx="864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날짜 데이터를 인덱스로 설정할 수 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869C9-D6D1-4176-B505-2B142D0A8C01}"/>
              </a:ext>
            </a:extLst>
          </p:cNvPr>
          <p:cNvSpPr txBox="1"/>
          <p:nvPr/>
        </p:nvSpPr>
        <p:spPr>
          <a:xfrm>
            <a:off x="1476135" y="265928"/>
            <a:ext cx="3842668" cy="523220"/>
          </a:xfrm>
          <a:prstGeom prst="rect">
            <a:avLst/>
          </a:prstGeom>
          <a:noFill/>
          <a:ln w="539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Light" panose="02020603020101020101" pitchFamily="18" charset="-127"/>
              </a:rPr>
              <a:t>날짜 인덱스 활용</a:t>
            </a:r>
            <a:endParaRPr lang="en-US" altLang="ko-KR" sz="1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12F4-8B72-40A0-B5A7-FE9C7B8D6050}"/>
              </a:ext>
            </a:extLst>
          </p:cNvPr>
          <p:cNvSpPr txBox="1"/>
          <p:nvPr/>
        </p:nvSpPr>
        <p:spPr>
          <a:xfrm>
            <a:off x="874789" y="1952197"/>
            <a:ext cx="5591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날짜 데이터를 인덱스로 설정하면</a:t>
            </a:r>
            <a:endParaRPr lang="en-US" altLang="ko-KR" sz="28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D5FF4-A9E7-4D84-8A23-8A950879B398}"/>
              </a:ext>
            </a:extLst>
          </p:cNvPr>
          <p:cNvSpPr txBox="1"/>
          <p:nvPr/>
        </p:nvSpPr>
        <p:spPr>
          <a:xfrm>
            <a:off x="874789" y="2996019"/>
            <a:ext cx="11116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400" dirty="0">
                <a:solidFill>
                  <a:schemeClr val="bg1"/>
                </a:solidFill>
              </a:rPr>
              <a:t>[ ‘ 2018 ‘ ] 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해당 연도를 모두 추출</a:t>
            </a:r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데이터 프레임 객체 </a:t>
            </a:r>
            <a:r>
              <a:rPr lang="en-US" altLang="ko-KR" sz="2400" dirty="0">
                <a:solidFill>
                  <a:schemeClr val="bg1"/>
                </a:solidFill>
              </a:rPr>
              <a:t>[ ‘ 2018-07 ‘ ] 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해당 연도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월을 모두 추출</a:t>
            </a:r>
            <a:endParaRPr lang="en-US" altLang="ko-KR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데이터 프레임 객체 </a:t>
            </a:r>
            <a:r>
              <a:rPr lang="en-US" altLang="ko-KR" sz="2400" dirty="0">
                <a:solidFill>
                  <a:schemeClr val="bg1"/>
                </a:solidFill>
                <a:sym typeface="Wingdings" panose="05000000000000000000" pitchFamily="2" charset="2"/>
              </a:rPr>
              <a:t>[ ‘ 2018-07-01 : 2018-07-05 ‘ ]   </a:t>
            </a:r>
            <a:r>
              <a:rPr lang="ko-KR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해당 기간을 모두 추출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9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4439646" y="2931473"/>
            <a:ext cx="33105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QUESTION</a:t>
            </a:r>
            <a:endParaRPr lang="ko-KR" altLang="en-US" sz="5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1182</TotalTime>
  <Words>132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Bold</vt:lpstr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 </cp:lastModifiedBy>
  <cp:revision>103</cp:revision>
  <dcterms:created xsi:type="dcterms:W3CDTF">2016-03-12T15:04:52Z</dcterms:created>
  <dcterms:modified xsi:type="dcterms:W3CDTF">2020-02-02T06:44:28Z</dcterms:modified>
</cp:coreProperties>
</file>