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58" r:id="rId5"/>
    <p:sldId id="295" r:id="rId6"/>
    <p:sldId id="296" r:id="rId7"/>
    <p:sldId id="297" r:id="rId8"/>
    <p:sldId id="298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06 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다양한 응용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15242" y="429153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함수 매핑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15242" y="480615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재구성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9439227" y="442043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439227" y="496601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715242" y="53804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필터링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439227" y="5507733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함수 매핑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1483363" y="2097742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개별 원소에 함수 매핑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E4A9-7268-4907-9E0F-0A7A2D295D5D}"/>
              </a:ext>
            </a:extLst>
          </p:cNvPr>
          <p:cNvSpPr txBox="1"/>
          <p:nvPr/>
        </p:nvSpPr>
        <p:spPr>
          <a:xfrm>
            <a:off x="1390786" y="3410614"/>
            <a:ext cx="10185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함수 매핑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 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apply(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 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함수 매핑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applymap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 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B9BDD-BFE6-44CC-B405-AA23985A3B3D}"/>
              </a:ext>
            </a:extLst>
          </p:cNvPr>
          <p:cNvSpPr txBox="1"/>
          <p:nvPr/>
        </p:nvSpPr>
        <p:spPr>
          <a:xfrm>
            <a:off x="888557" y="1547325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시리즈 객체에 함수 매핑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892D6-0681-4867-937B-41C312F18D75}"/>
              </a:ext>
            </a:extLst>
          </p:cNvPr>
          <p:cNvSpPr txBox="1"/>
          <p:nvPr/>
        </p:nvSpPr>
        <p:spPr>
          <a:xfrm>
            <a:off x="966309" y="2716762"/>
            <a:ext cx="69028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열에 함수 매핑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.apply(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 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axis = 0)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행에 함수 매핑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.apply(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 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axis =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7A32-9343-4F60-A04A-7119C5D4F7BF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함수 매핑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7D16C-F563-4A02-AC26-F3018FA32C15}"/>
              </a:ext>
            </a:extLst>
          </p:cNvPr>
          <p:cNvSpPr txBox="1"/>
          <p:nvPr/>
        </p:nvSpPr>
        <p:spPr>
          <a:xfrm>
            <a:off x="888557" y="154732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순서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36C1-9CCD-4034-AFB2-779FD40D4910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열 재구성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80C75-CE01-4392-8B42-BD9B55FAA4C9}"/>
              </a:ext>
            </a:extLst>
          </p:cNvPr>
          <p:cNvSpPr txBox="1"/>
          <p:nvPr/>
        </p:nvSpPr>
        <p:spPr>
          <a:xfrm>
            <a:off x="966309" y="2250593"/>
            <a:ext cx="7204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열 순서 변경 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재구성한 열 이름의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1E61-AD91-4D74-B050-91FD5DE2C42A}"/>
              </a:ext>
            </a:extLst>
          </p:cNvPr>
          <p:cNvSpPr txBox="1"/>
          <p:nvPr/>
        </p:nvSpPr>
        <p:spPr>
          <a:xfrm>
            <a:off x="888557" y="3696948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분리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3C9D9-B54E-40F1-85CA-087016F609D6}"/>
              </a:ext>
            </a:extLst>
          </p:cNvPr>
          <p:cNvSpPr txBox="1"/>
          <p:nvPr/>
        </p:nvSpPr>
        <p:spPr>
          <a:xfrm>
            <a:off x="966309" y="4400216"/>
            <a:ext cx="5105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문자열 리스트 인덱싱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Series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str.get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인덱스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18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888557" y="154732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불린 인덱싱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8DCA-643E-4440-A3FC-57BD90D9CB6E}"/>
              </a:ext>
            </a:extLst>
          </p:cNvPr>
          <p:cNvSpPr txBox="1"/>
          <p:nvPr/>
        </p:nvSpPr>
        <p:spPr>
          <a:xfrm>
            <a:off x="966309" y="2326145"/>
            <a:ext cx="969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불린 인덱싱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불린 시리즈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01AFC-FB60-42A1-AB64-6FD7BBF02852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필터링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8236A4-1EDA-45E0-9B14-6A808C69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09" y="3011499"/>
            <a:ext cx="8144907" cy="17759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940B5D-481E-4701-AA0E-AA4C154B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86" y="4008636"/>
            <a:ext cx="6091787" cy="24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BF941-4481-46BE-880B-5C0F18C9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31" y="3290256"/>
            <a:ext cx="6670798" cy="2796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DA3793-B489-45A7-9528-E889EDC3DED4}"/>
              </a:ext>
            </a:extLst>
          </p:cNvPr>
          <p:cNvSpPr txBox="1"/>
          <p:nvPr/>
        </p:nvSpPr>
        <p:spPr>
          <a:xfrm>
            <a:off x="888557" y="1547325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불린 인덱싱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+@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9C35C-3C80-4CF0-85AD-04B9FDA54DE1}"/>
              </a:ext>
            </a:extLst>
          </p:cNvPr>
          <p:cNvSpPr txBox="1"/>
          <p:nvPr/>
        </p:nvSpPr>
        <p:spPr>
          <a:xfrm>
            <a:off x="966309" y="2326145"/>
            <a:ext cx="760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query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사용하기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.query(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조건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E2494-13AD-4858-9BB0-C14E5B97620F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필터링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9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75A4-6B0C-4695-BB0D-2152316A79DA}"/>
              </a:ext>
            </a:extLst>
          </p:cNvPr>
          <p:cNvSpPr txBox="1"/>
          <p:nvPr/>
        </p:nvSpPr>
        <p:spPr>
          <a:xfrm>
            <a:off x="888557" y="1547325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isin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메소드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B9071-1391-4C4C-B6D9-DE1FBBD3E4C2}"/>
              </a:ext>
            </a:extLst>
          </p:cNvPr>
          <p:cNvSpPr txBox="1"/>
          <p:nvPr/>
        </p:nvSpPr>
        <p:spPr>
          <a:xfrm>
            <a:off x="966309" y="2326145"/>
            <a:ext cx="7231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불린 인덱싱 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열 객체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isin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추출 값의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11ED7-7153-417B-BD6F-6F6BF19DA3D0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필터링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985</TotalTime>
  <Words>165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(경영학부)이현준</cp:lastModifiedBy>
  <cp:revision>101</cp:revision>
  <dcterms:created xsi:type="dcterms:W3CDTF">2016-03-12T15:04:52Z</dcterms:created>
  <dcterms:modified xsi:type="dcterms:W3CDTF">2020-01-27T04:38:18Z</dcterms:modified>
</cp:coreProperties>
</file>