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17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6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5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8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0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0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5D4811-2913-459F-9FDA-BE5A01CA8ED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85D87-4989-4A32-AB59-CD32503DE5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2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57A4-C1B0-4200-BE1D-36A6AF06B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A2867-DF6A-4DDD-8CE9-D4C31187F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, aggregate, pivot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4E91-F0AD-45D6-AE2E-116D9A6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B71C7-B9ED-402F-92C4-E33A25E0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파이썬 기초문법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r>
              <a:rPr lang="en-US" altLang="ko-KR" dirty="0"/>
              <a:t>(list, </a:t>
            </a:r>
            <a:r>
              <a:rPr lang="en-US" altLang="ko-KR" dirty="0" err="1"/>
              <a:t>dict</a:t>
            </a:r>
            <a:r>
              <a:rPr lang="en-US" altLang="ko-KR" dirty="0"/>
              <a:t>), </a:t>
            </a:r>
            <a:r>
              <a:rPr lang="ko-KR" altLang="en-US" dirty="0"/>
              <a:t>자료형 기능</a:t>
            </a:r>
            <a:r>
              <a:rPr lang="en-US" altLang="ko-KR" dirty="0"/>
              <a:t>(method)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pandas </a:t>
            </a:r>
            <a:r>
              <a:rPr lang="ko-KR" altLang="en-US" dirty="0"/>
              <a:t>기초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  <a:r>
              <a:rPr lang="en-US" altLang="ko-KR" dirty="0"/>
              <a:t>(Series, </a:t>
            </a:r>
            <a:r>
              <a:rPr lang="en-US" altLang="ko-KR" dirty="0" err="1"/>
              <a:t>DataFrame</a:t>
            </a:r>
            <a:r>
              <a:rPr lang="en-US" altLang="ko-KR" dirty="0"/>
              <a:t>), </a:t>
            </a:r>
            <a:r>
              <a:rPr lang="ko-KR" altLang="en-US" dirty="0"/>
              <a:t>자료형 기능</a:t>
            </a:r>
            <a:r>
              <a:rPr lang="en-US" altLang="ko-KR" dirty="0"/>
              <a:t>(loc, </a:t>
            </a:r>
            <a:r>
              <a:rPr lang="en-US" altLang="ko-KR" dirty="0" err="1"/>
              <a:t>iloc</a:t>
            </a:r>
            <a:r>
              <a:rPr lang="en-US" altLang="ko-KR" dirty="0"/>
              <a:t>, query, merge)</a:t>
            </a:r>
          </a:p>
        </p:txBody>
      </p:sp>
    </p:spTree>
    <p:extLst>
      <p:ext uri="{BB962C8B-B14F-4D97-AF65-F5344CB8AC3E}">
        <p14:creationId xmlns:p14="http://schemas.microsoft.com/office/powerpoint/2010/main" val="417286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81629-2759-4429-B944-D5158932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이쯤에서 다시한번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FA6C7-E402-4CE8-B206-50563B0D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문법을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분석 모듈을 활용해 데이터 전처리를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전처리를 하는 이유</a:t>
            </a:r>
            <a:r>
              <a:rPr lang="en-US" altLang="ko-KR" dirty="0"/>
              <a:t>? : </a:t>
            </a:r>
            <a:r>
              <a:rPr lang="ko-KR" altLang="en-US" dirty="0"/>
              <a:t>데이터의 특성</a:t>
            </a:r>
            <a:r>
              <a:rPr lang="en-US" altLang="ko-KR" dirty="0"/>
              <a:t>(feature)</a:t>
            </a:r>
            <a:r>
              <a:rPr lang="ko-KR" altLang="en-US" dirty="0"/>
              <a:t>을 뽑아내고 싶어서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BBF39-2F61-4712-A821-8C528D6D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데이터를 내 마음대로 다룬다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5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3700-2086-41F9-AD09-852FD909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A2C9B-27C0-458C-B5BA-F07FFF55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데이터를 합친다는 의미에서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다른 데이터에서 공통된 열을 만드는데 초점을 맞추자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C0C7B-25EE-43A0-BE53-658A767A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F147E-195E-4096-A62D-6E4B7719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데이터에서 일정 범주</a:t>
            </a:r>
            <a:r>
              <a:rPr lang="en-US" altLang="ko-KR" dirty="0"/>
              <a:t>(id, </a:t>
            </a:r>
            <a:r>
              <a:rPr lang="ko-KR" altLang="en-US" dirty="0"/>
              <a:t>성별 등</a:t>
            </a:r>
            <a:r>
              <a:rPr lang="en-US" altLang="ko-KR" dirty="0"/>
              <a:t>)</a:t>
            </a:r>
            <a:r>
              <a:rPr lang="ko-KR" altLang="en-US" dirty="0"/>
              <a:t>로 데이터들을 집계할 때</a:t>
            </a:r>
            <a:r>
              <a:rPr lang="en-US" altLang="ko-KR" dirty="0"/>
              <a:t>(aggregate)</a:t>
            </a:r>
            <a:endParaRPr lang="ko-KR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EF56E55-ADE3-4059-B0AB-EFC7DA5449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D8884-A1AF-4FF1-9666-E61D8CD5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78" y="2282397"/>
            <a:ext cx="6027644" cy="35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9634-908E-455C-A4B9-5047FB4A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69D5-2D94-452A-9FA4-6C2259CF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.</a:t>
            </a:r>
            <a:r>
              <a:rPr lang="en-US" altLang="ko-KR" dirty="0" err="1"/>
              <a:t>groupby</a:t>
            </a:r>
            <a:r>
              <a:rPr lang="en-US" altLang="ko-KR" dirty="0"/>
              <a:t>(</a:t>
            </a:r>
            <a:r>
              <a:rPr lang="en-US" altLang="ko-KR" dirty="0" err="1"/>
              <a:t>key_column</a:t>
            </a:r>
            <a:r>
              <a:rPr lang="en-US" altLang="ko-KR" dirty="0"/>
              <a:t>)[</a:t>
            </a:r>
            <a:r>
              <a:rPr lang="en-US" altLang="ko-KR" dirty="0" err="1"/>
              <a:t>value_column</a:t>
            </a:r>
            <a:r>
              <a:rPr lang="en-US" altLang="ko-KR" dirty="0"/>
              <a:t>].</a:t>
            </a:r>
            <a:r>
              <a:rPr lang="ko-KR" altLang="en-US" dirty="0"/>
              <a:t>집계함수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.</a:t>
            </a:r>
            <a:r>
              <a:rPr lang="en-US" altLang="ko-KR" dirty="0" err="1"/>
              <a:t>groupby</a:t>
            </a:r>
            <a:r>
              <a:rPr lang="en-US" altLang="ko-KR" dirty="0"/>
              <a:t>(</a:t>
            </a:r>
            <a:r>
              <a:rPr lang="en-US" altLang="ko-KR" dirty="0" err="1"/>
              <a:t>key_column</a:t>
            </a:r>
            <a:r>
              <a:rPr lang="en-US" altLang="ko-KR" dirty="0"/>
              <a:t>)[</a:t>
            </a:r>
            <a:r>
              <a:rPr lang="en-US" altLang="ko-KR" dirty="0" err="1"/>
              <a:t>value_column</a:t>
            </a:r>
            <a:r>
              <a:rPr lang="en-US" altLang="ko-KR" dirty="0"/>
              <a:t>].</a:t>
            </a:r>
            <a:r>
              <a:rPr lang="en-US" altLang="ko-KR" dirty="0" err="1"/>
              <a:t>agg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63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EFA57-3B40-49DE-ACE0-8AB06717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Pivot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1A050-69FE-4FDA-8067-07ADADE7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데이터에서 일정 범주들의 조합으로 데이터들을 보고 싶을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937AE7-0376-409E-80DF-30882F44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2389654"/>
            <a:ext cx="7934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2EE9-8684-4F9B-8ABA-F9ABF43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Pivot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9E735-43C3-45DE-B861-870BCC4B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pd.pivot_table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values = </a:t>
            </a:r>
            <a:r>
              <a:rPr lang="ko-KR" altLang="en-US" dirty="0"/>
              <a:t>계산할 값</a:t>
            </a:r>
            <a:r>
              <a:rPr lang="en-US" altLang="ko-KR" dirty="0"/>
              <a:t>, index = </a:t>
            </a:r>
            <a:r>
              <a:rPr lang="ko-KR" altLang="en-US" dirty="0"/>
              <a:t>행 </a:t>
            </a:r>
            <a:r>
              <a:rPr lang="en-US" altLang="ko-KR" dirty="0"/>
              <a:t>column, </a:t>
            </a:r>
          </a:p>
          <a:p>
            <a:r>
              <a:rPr lang="en-US" altLang="ko-KR" dirty="0"/>
              <a:t>                            columns = </a:t>
            </a:r>
            <a:r>
              <a:rPr lang="ko-KR" altLang="en-US" dirty="0"/>
              <a:t>열 </a:t>
            </a:r>
            <a:r>
              <a:rPr lang="en-US" altLang="ko-KR" dirty="0"/>
              <a:t>column, </a:t>
            </a:r>
            <a:r>
              <a:rPr lang="en-US" altLang="ko-KR" dirty="0" err="1"/>
              <a:t>aggfunc</a:t>
            </a:r>
            <a:r>
              <a:rPr lang="en-US" altLang="ko-KR" dirty="0"/>
              <a:t> = </a:t>
            </a:r>
            <a:r>
              <a:rPr lang="ko-KR" altLang="en-US" dirty="0"/>
              <a:t>집계함수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75282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추억</Template>
  <TotalTime>2848</TotalTime>
  <Words>205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추억</vt:lpstr>
      <vt:lpstr>3주차</vt:lpstr>
      <vt:lpstr>복습</vt:lpstr>
      <vt:lpstr>이쯤에서 다시한번..</vt:lpstr>
      <vt:lpstr>PowerPoint 프레젠테이션</vt:lpstr>
      <vt:lpstr>1. merge</vt:lpstr>
      <vt:lpstr>2. groupby</vt:lpstr>
      <vt:lpstr>2. groupby</vt:lpstr>
      <vt:lpstr>3. Pivot table</vt:lpstr>
      <vt:lpstr>3. Pivot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신 지섭</dc:creator>
  <cp:lastModifiedBy>신 지섭</cp:lastModifiedBy>
  <cp:revision>13</cp:revision>
  <dcterms:created xsi:type="dcterms:W3CDTF">2020-01-09T07:03:55Z</dcterms:created>
  <dcterms:modified xsi:type="dcterms:W3CDTF">2020-01-12T23:11:57Z</dcterms:modified>
</cp:coreProperties>
</file>