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1C055-E1D4-4722-9B03-A5C25098F9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FA4013-909B-461C-B9E9-878332D35C5F}">
      <dgm:prSet phldrT="[텍스트]"/>
      <dgm:spPr/>
      <dgm:t>
        <a:bodyPr/>
        <a:lstStyle/>
        <a:p>
          <a:pPr latinLnBrk="1"/>
          <a:r>
            <a:rPr lang="ko-KR" altLang="en-US" dirty="0"/>
            <a:t>자료형</a:t>
          </a:r>
        </a:p>
      </dgm:t>
    </dgm:pt>
    <dgm:pt modelId="{5F6D1E10-4871-407F-8D56-251E20FD4A13}" type="parTrans" cxnId="{D8FEDEAE-C175-449C-948A-DBB1412DA2DB}">
      <dgm:prSet/>
      <dgm:spPr/>
      <dgm:t>
        <a:bodyPr/>
        <a:lstStyle/>
        <a:p>
          <a:pPr latinLnBrk="1"/>
          <a:endParaRPr lang="ko-KR" altLang="en-US"/>
        </a:p>
      </dgm:t>
    </dgm:pt>
    <dgm:pt modelId="{072FAD6F-3898-43CB-A70B-3D4E60375CAC}" type="sibTrans" cxnId="{D8FEDEAE-C175-449C-948A-DBB1412DA2DB}">
      <dgm:prSet/>
      <dgm:spPr/>
      <dgm:t>
        <a:bodyPr/>
        <a:lstStyle/>
        <a:p>
          <a:pPr latinLnBrk="1"/>
          <a:endParaRPr lang="ko-KR" altLang="en-US"/>
        </a:p>
      </dgm:t>
    </dgm:pt>
    <dgm:pt modelId="{5D051656-6387-4B5C-BAB4-04115DE292EA}">
      <dgm:prSet phldrT="[텍스트]"/>
      <dgm:spPr/>
      <dgm:t>
        <a:bodyPr/>
        <a:lstStyle/>
        <a:p>
          <a:pPr latinLnBrk="1"/>
          <a:r>
            <a:rPr lang="ko-KR" altLang="en-US" dirty="0"/>
            <a:t>성질</a:t>
          </a:r>
        </a:p>
      </dgm:t>
    </dgm:pt>
    <dgm:pt modelId="{C720289F-9834-44F8-AAEF-5B1258B91F33}" type="parTrans" cxnId="{0F31D485-8F7B-424A-8FEF-CB74EAAF3C6A}">
      <dgm:prSet/>
      <dgm:spPr/>
      <dgm:t>
        <a:bodyPr/>
        <a:lstStyle/>
        <a:p>
          <a:pPr latinLnBrk="1"/>
          <a:endParaRPr lang="ko-KR" altLang="en-US"/>
        </a:p>
      </dgm:t>
    </dgm:pt>
    <dgm:pt modelId="{BCB1340E-FE69-4DC8-B58B-0ECE8653E37B}" type="sibTrans" cxnId="{0F31D485-8F7B-424A-8FEF-CB74EAAF3C6A}">
      <dgm:prSet/>
      <dgm:spPr/>
      <dgm:t>
        <a:bodyPr/>
        <a:lstStyle/>
        <a:p>
          <a:pPr latinLnBrk="1"/>
          <a:endParaRPr lang="ko-KR" altLang="en-US"/>
        </a:p>
      </dgm:t>
    </dgm:pt>
    <dgm:pt modelId="{B697C5DE-2E23-4FED-92EC-52FBEF7B7E8C}">
      <dgm:prSet phldrT="[텍스트]"/>
      <dgm:spPr/>
      <dgm:t>
        <a:bodyPr/>
        <a:lstStyle/>
        <a:p>
          <a:pPr latinLnBrk="1"/>
          <a:r>
            <a:rPr lang="ko-KR" altLang="en-US" dirty="0"/>
            <a:t>기능</a:t>
          </a:r>
        </a:p>
      </dgm:t>
    </dgm:pt>
    <dgm:pt modelId="{F8F653E6-00F7-4FDD-BD9C-24920B331692}" type="parTrans" cxnId="{B6D3942F-8707-44B7-8613-F7D67DF013CF}">
      <dgm:prSet/>
      <dgm:spPr/>
      <dgm:t>
        <a:bodyPr/>
        <a:lstStyle/>
        <a:p>
          <a:pPr latinLnBrk="1"/>
          <a:endParaRPr lang="ko-KR" altLang="en-US"/>
        </a:p>
      </dgm:t>
    </dgm:pt>
    <dgm:pt modelId="{3AE110BC-8294-4B44-9258-F1FBA1E236CC}" type="sibTrans" cxnId="{B6D3942F-8707-44B7-8613-F7D67DF013CF}">
      <dgm:prSet/>
      <dgm:spPr/>
      <dgm:t>
        <a:bodyPr/>
        <a:lstStyle/>
        <a:p>
          <a:pPr latinLnBrk="1"/>
          <a:endParaRPr lang="ko-KR" altLang="en-US"/>
        </a:p>
      </dgm:t>
    </dgm:pt>
    <dgm:pt modelId="{43ED9082-261F-48F0-B612-F4F98DAB41C0}" type="pres">
      <dgm:prSet presAssocID="{D241C055-E1D4-4722-9B03-A5C25098F949}" presName="Name0" presStyleCnt="0">
        <dgm:presLayoutVars>
          <dgm:dir/>
          <dgm:resizeHandles val="exact"/>
        </dgm:presLayoutVars>
      </dgm:prSet>
      <dgm:spPr/>
    </dgm:pt>
    <dgm:pt modelId="{64CE3BB2-AA21-4A19-937F-3B4A150CEEB5}" type="pres">
      <dgm:prSet presAssocID="{E0FA4013-909B-461C-B9E9-878332D35C5F}" presName="node" presStyleLbl="node1" presStyleIdx="0" presStyleCnt="3">
        <dgm:presLayoutVars>
          <dgm:bulletEnabled val="1"/>
        </dgm:presLayoutVars>
      </dgm:prSet>
      <dgm:spPr/>
    </dgm:pt>
    <dgm:pt modelId="{FF12DD77-56E9-4009-A5E9-AF78FDD7B021}" type="pres">
      <dgm:prSet presAssocID="{072FAD6F-3898-43CB-A70B-3D4E60375CAC}" presName="sibTrans" presStyleLbl="sibTrans2D1" presStyleIdx="0" presStyleCnt="2"/>
      <dgm:spPr/>
    </dgm:pt>
    <dgm:pt modelId="{1D2BA671-32AC-4101-A423-EFA4763BCB92}" type="pres">
      <dgm:prSet presAssocID="{072FAD6F-3898-43CB-A70B-3D4E60375CAC}" presName="connectorText" presStyleLbl="sibTrans2D1" presStyleIdx="0" presStyleCnt="2"/>
      <dgm:spPr/>
    </dgm:pt>
    <dgm:pt modelId="{DB637138-950A-454E-BB2F-F99E4B46543F}" type="pres">
      <dgm:prSet presAssocID="{5D051656-6387-4B5C-BAB4-04115DE292EA}" presName="node" presStyleLbl="node1" presStyleIdx="1" presStyleCnt="3">
        <dgm:presLayoutVars>
          <dgm:bulletEnabled val="1"/>
        </dgm:presLayoutVars>
      </dgm:prSet>
      <dgm:spPr/>
    </dgm:pt>
    <dgm:pt modelId="{516B08CD-18A1-4F6B-9A9F-2B9826EBED53}" type="pres">
      <dgm:prSet presAssocID="{BCB1340E-FE69-4DC8-B58B-0ECE8653E37B}" presName="sibTrans" presStyleLbl="sibTrans2D1" presStyleIdx="1" presStyleCnt="2"/>
      <dgm:spPr/>
    </dgm:pt>
    <dgm:pt modelId="{67DF0CA1-AFD9-4D60-8226-AC347E351D98}" type="pres">
      <dgm:prSet presAssocID="{BCB1340E-FE69-4DC8-B58B-0ECE8653E37B}" presName="connectorText" presStyleLbl="sibTrans2D1" presStyleIdx="1" presStyleCnt="2"/>
      <dgm:spPr/>
    </dgm:pt>
    <dgm:pt modelId="{DBF81825-BE7C-4642-97B1-6D041582FD24}" type="pres">
      <dgm:prSet presAssocID="{B697C5DE-2E23-4FED-92EC-52FBEF7B7E8C}" presName="node" presStyleLbl="node1" presStyleIdx="2" presStyleCnt="3">
        <dgm:presLayoutVars>
          <dgm:bulletEnabled val="1"/>
        </dgm:presLayoutVars>
      </dgm:prSet>
      <dgm:spPr/>
    </dgm:pt>
  </dgm:ptLst>
  <dgm:cxnLst>
    <dgm:cxn modelId="{057D4305-8809-4ADB-9B35-CB845978D4A1}" type="presOf" srcId="{BCB1340E-FE69-4DC8-B58B-0ECE8653E37B}" destId="{67DF0CA1-AFD9-4D60-8226-AC347E351D98}" srcOrd="1" destOrd="0" presId="urn:microsoft.com/office/officeart/2005/8/layout/process1"/>
    <dgm:cxn modelId="{B6D3942F-8707-44B7-8613-F7D67DF013CF}" srcId="{D241C055-E1D4-4722-9B03-A5C25098F949}" destId="{B697C5DE-2E23-4FED-92EC-52FBEF7B7E8C}" srcOrd="2" destOrd="0" parTransId="{F8F653E6-00F7-4FDD-BD9C-24920B331692}" sibTransId="{3AE110BC-8294-4B44-9258-F1FBA1E236CC}"/>
    <dgm:cxn modelId="{0F31D485-8F7B-424A-8FEF-CB74EAAF3C6A}" srcId="{D241C055-E1D4-4722-9B03-A5C25098F949}" destId="{5D051656-6387-4B5C-BAB4-04115DE292EA}" srcOrd="1" destOrd="0" parTransId="{C720289F-9834-44F8-AAEF-5B1258B91F33}" sibTransId="{BCB1340E-FE69-4DC8-B58B-0ECE8653E37B}"/>
    <dgm:cxn modelId="{CBE7878A-52CB-40ED-8686-839580067348}" type="presOf" srcId="{D241C055-E1D4-4722-9B03-A5C25098F949}" destId="{43ED9082-261F-48F0-B612-F4F98DAB41C0}" srcOrd="0" destOrd="0" presId="urn:microsoft.com/office/officeart/2005/8/layout/process1"/>
    <dgm:cxn modelId="{D26582A6-51FD-43C8-AF45-7E28A9C94843}" type="presOf" srcId="{B697C5DE-2E23-4FED-92EC-52FBEF7B7E8C}" destId="{DBF81825-BE7C-4642-97B1-6D041582FD24}" srcOrd="0" destOrd="0" presId="urn:microsoft.com/office/officeart/2005/8/layout/process1"/>
    <dgm:cxn modelId="{D8FEDEAE-C175-449C-948A-DBB1412DA2DB}" srcId="{D241C055-E1D4-4722-9B03-A5C25098F949}" destId="{E0FA4013-909B-461C-B9E9-878332D35C5F}" srcOrd="0" destOrd="0" parTransId="{5F6D1E10-4871-407F-8D56-251E20FD4A13}" sibTransId="{072FAD6F-3898-43CB-A70B-3D4E60375CAC}"/>
    <dgm:cxn modelId="{916990B9-6603-40E4-9847-1887030CBB79}" type="presOf" srcId="{BCB1340E-FE69-4DC8-B58B-0ECE8653E37B}" destId="{516B08CD-18A1-4F6B-9A9F-2B9826EBED53}" srcOrd="0" destOrd="0" presId="urn:microsoft.com/office/officeart/2005/8/layout/process1"/>
    <dgm:cxn modelId="{ADDEA7C6-5916-40F9-8718-9E725D4C978F}" type="presOf" srcId="{5D051656-6387-4B5C-BAB4-04115DE292EA}" destId="{DB637138-950A-454E-BB2F-F99E4B46543F}" srcOrd="0" destOrd="0" presId="urn:microsoft.com/office/officeart/2005/8/layout/process1"/>
    <dgm:cxn modelId="{7C088ED0-17FE-4208-84DA-F0DB9433D4AF}" type="presOf" srcId="{E0FA4013-909B-461C-B9E9-878332D35C5F}" destId="{64CE3BB2-AA21-4A19-937F-3B4A150CEEB5}" srcOrd="0" destOrd="0" presId="urn:microsoft.com/office/officeart/2005/8/layout/process1"/>
    <dgm:cxn modelId="{DF6052DC-63AD-49A7-A0CD-F63E7EF68F4D}" type="presOf" srcId="{072FAD6F-3898-43CB-A70B-3D4E60375CAC}" destId="{1D2BA671-32AC-4101-A423-EFA4763BCB92}" srcOrd="1" destOrd="0" presId="urn:microsoft.com/office/officeart/2005/8/layout/process1"/>
    <dgm:cxn modelId="{03160CE5-691C-4E82-B2BA-21BBCFDEB94A}" type="presOf" srcId="{072FAD6F-3898-43CB-A70B-3D4E60375CAC}" destId="{FF12DD77-56E9-4009-A5E9-AF78FDD7B021}" srcOrd="0" destOrd="0" presId="urn:microsoft.com/office/officeart/2005/8/layout/process1"/>
    <dgm:cxn modelId="{FACE4A5F-CED5-4B07-993D-86678AED27FA}" type="presParOf" srcId="{43ED9082-261F-48F0-B612-F4F98DAB41C0}" destId="{64CE3BB2-AA21-4A19-937F-3B4A150CEEB5}" srcOrd="0" destOrd="0" presId="urn:microsoft.com/office/officeart/2005/8/layout/process1"/>
    <dgm:cxn modelId="{6CB1294C-DC9F-49BB-9FA7-C1F52C837607}" type="presParOf" srcId="{43ED9082-261F-48F0-B612-F4F98DAB41C0}" destId="{FF12DD77-56E9-4009-A5E9-AF78FDD7B021}" srcOrd="1" destOrd="0" presId="urn:microsoft.com/office/officeart/2005/8/layout/process1"/>
    <dgm:cxn modelId="{88D17290-51D8-479E-AD0C-BD9C8E5852A5}" type="presParOf" srcId="{FF12DD77-56E9-4009-A5E9-AF78FDD7B021}" destId="{1D2BA671-32AC-4101-A423-EFA4763BCB92}" srcOrd="0" destOrd="0" presId="urn:microsoft.com/office/officeart/2005/8/layout/process1"/>
    <dgm:cxn modelId="{45080A44-ADE0-4408-BED1-C79F3D6F2B37}" type="presParOf" srcId="{43ED9082-261F-48F0-B612-F4F98DAB41C0}" destId="{DB637138-950A-454E-BB2F-F99E4B46543F}" srcOrd="2" destOrd="0" presId="urn:microsoft.com/office/officeart/2005/8/layout/process1"/>
    <dgm:cxn modelId="{60E9A6B4-97BB-407B-99E1-1E5D9F9420B9}" type="presParOf" srcId="{43ED9082-261F-48F0-B612-F4F98DAB41C0}" destId="{516B08CD-18A1-4F6B-9A9F-2B9826EBED53}" srcOrd="3" destOrd="0" presId="urn:microsoft.com/office/officeart/2005/8/layout/process1"/>
    <dgm:cxn modelId="{E88FE14A-B3E6-480F-BD1C-873343778F6B}" type="presParOf" srcId="{516B08CD-18A1-4F6B-9A9F-2B9826EBED53}" destId="{67DF0CA1-AFD9-4D60-8226-AC347E351D98}" srcOrd="0" destOrd="0" presId="urn:microsoft.com/office/officeart/2005/8/layout/process1"/>
    <dgm:cxn modelId="{90D8AD59-2CA2-4CF6-B1B0-1E46F5924669}" type="presParOf" srcId="{43ED9082-261F-48F0-B612-F4F98DAB41C0}" destId="{DBF81825-BE7C-4642-97B1-6D041582FD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1C055-E1D4-4722-9B03-A5C25098F9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FA4013-909B-461C-B9E9-878332D35C5F}">
      <dgm:prSet phldrT="[텍스트]"/>
      <dgm:spPr/>
      <dgm:t>
        <a:bodyPr/>
        <a:lstStyle/>
        <a:p>
          <a:pPr latinLnBrk="1"/>
          <a:r>
            <a:rPr lang="en-US" altLang="ko-KR" dirty="0"/>
            <a:t>Integer, list</a:t>
          </a:r>
          <a:endParaRPr lang="ko-KR" altLang="en-US" dirty="0"/>
        </a:p>
      </dgm:t>
    </dgm:pt>
    <dgm:pt modelId="{5F6D1E10-4871-407F-8D56-251E20FD4A13}" type="parTrans" cxnId="{D8FEDEAE-C175-449C-948A-DBB1412DA2DB}">
      <dgm:prSet/>
      <dgm:spPr/>
      <dgm:t>
        <a:bodyPr/>
        <a:lstStyle/>
        <a:p>
          <a:pPr latinLnBrk="1"/>
          <a:endParaRPr lang="ko-KR" altLang="en-US"/>
        </a:p>
      </dgm:t>
    </dgm:pt>
    <dgm:pt modelId="{072FAD6F-3898-43CB-A70B-3D4E60375CAC}" type="sibTrans" cxnId="{D8FEDEAE-C175-449C-948A-DBB1412DA2DB}">
      <dgm:prSet/>
      <dgm:spPr/>
      <dgm:t>
        <a:bodyPr/>
        <a:lstStyle/>
        <a:p>
          <a:pPr latinLnBrk="1"/>
          <a:endParaRPr lang="ko-KR" altLang="en-US"/>
        </a:p>
      </dgm:t>
    </dgm:pt>
    <dgm:pt modelId="{5D051656-6387-4B5C-BAB4-04115DE292EA}">
      <dgm:prSet phldrT="[텍스트]"/>
      <dgm:spPr/>
      <dgm:t>
        <a:bodyPr/>
        <a:lstStyle/>
        <a:p>
          <a:pPr latinLnBrk="1"/>
          <a:r>
            <a:rPr lang="en-US" altLang="ko-KR" dirty="0"/>
            <a:t>indexing, slicing</a:t>
          </a:r>
          <a:endParaRPr lang="ko-KR" altLang="en-US" dirty="0"/>
        </a:p>
      </dgm:t>
    </dgm:pt>
    <dgm:pt modelId="{C720289F-9834-44F8-AAEF-5B1258B91F33}" type="parTrans" cxnId="{0F31D485-8F7B-424A-8FEF-CB74EAAF3C6A}">
      <dgm:prSet/>
      <dgm:spPr/>
      <dgm:t>
        <a:bodyPr/>
        <a:lstStyle/>
        <a:p>
          <a:pPr latinLnBrk="1"/>
          <a:endParaRPr lang="ko-KR" altLang="en-US"/>
        </a:p>
      </dgm:t>
    </dgm:pt>
    <dgm:pt modelId="{BCB1340E-FE69-4DC8-B58B-0ECE8653E37B}" type="sibTrans" cxnId="{0F31D485-8F7B-424A-8FEF-CB74EAAF3C6A}">
      <dgm:prSet/>
      <dgm:spPr/>
      <dgm:t>
        <a:bodyPr/>
        <a:lstStyle/>
        <a:p>
          <a:pPr latinLnBrk="1"/>
          <a:endParaRPr lang="ko-KR" altLang="en-US"/>
        </a:p>
      </dgm:t>
    </dgm:pt>
    <dgm:pt modelId="{B697C5DE-2E23-4FED-92EC-52FBEF7B7E8C}">
      <dgm:prSet phldrT="[텍스트]"/>
      <dgm:spPr/>
      <dgm:t>
        <a:bodyPr/>
        <a:lstStyle/>
        <a:p>
          <a:pPr latinLnBrk="1"/>
          <a:r>
            <a:rPr lang="en-US" altLang="ko-KR" dirty="0"/>
            <a:t>append, lambda</a:t>
          </a:r>
          <a:endParaRPr lang="ko-KR" altLang="en-US" dirty="0"/>
        </a:p>
      </dgm:t>
    </dgm:pt>
    <dgm:pt modelId="{F8F653E6-00F7-4FDD-BD9C-24920B331692}" type="parTrans" cxnId="{B6D3942F-8707-44B7-8613-F7D67DF013CF}">
      <dgm:prSet/>
      <dgm:spPr/>
      <dgm:t>
        <a:bodyPr/>
        <a:lstStyle/>
        <a:p>
          <a:pPr latinLnBrk="1"/>
          <a:endParaRPr lang="ko-KR" altLang="en-US"/>
        </a:p>
      </dgm:t>
    </dgm:pt>
    <dgm:pt modelId="{3AE110BC-8294-4B44-9258-F1FBA1E236CC}" type="sibTrans" cxnId="{B6D3942F-8707-44B7-8613-F7D67DF013CF}">
      <dgm:prSet/>
      <dgm:spPr/>
      <dgm:t>
        <a:bodyPr/>
        <a:lstStyle/>
        <a:p>
          <a:pPr latinLnBrk="1"/>
          <a:endParaRPr lang="ko-KR" altLang="en-US"/>
        </a:p>
      </dgm:t>
    </dgm:pt>
    <dgm:pt modelId="{43ED9082-261F-48F0-B612-F4F98DAB41C0}" type="pres">
      <dgm:prSet presAssocID="{D241C055-E1D4-4722-9B03-A5C25098F949}" presName="Name0" presStyleCnt="0">
        <dgm:presLayoutVars>
          <dgm:dir/>
          <dgm:resizeHandles val="exact"/>
        </dgm:presLayoutVars>
      </dgm:prSet>
      <dgm:spPr/>
    </dgm:pt>
    <dgm:pt modelId="{64CE3BB2-AA21-4A19-937F-3B4A150CEEB5}" type="pres">
      <dgm:prSet presAssocID="{E0FA4013-909B-461C-B9E9-878332D35C5F}" presName="node" presStyleLbl="node1" presStyleIdx="0" presStyleCnt="3">
        <dgm:presLayoutVars>
          <dgm:bulletEnabled val="1"/>
        </dgm:presLayoutVars>
      </dgm:prSet>
      <dgm:spPr/>
    </dgm:pt>
    <dgm:pt modelId="{FF12DD77-56E9-4009-A5E9-AF78FDD7B021}" type="pres">
      <dgm:prSet presAssocID="{072FAD6F-3898-43CB-A70B-3D4E60375CAC}" presName="sibTrans" presStyleLbl="sibTrans2D1" presStyleIdx="0" presStyleCnt="2"/>
      <dgm:spPr/>
    </dgm:pt>
    <dgm:pt modelId="{1D2BA671-32AC-4101-A423-EFA4763BCB92}" type="pres">
      <dgm:prSet presAssocID="{072FAD6F-3898-43CB-A70B-3D4E60375CAC}" presName="connectorText" presStyleLbl="sibTrans2D1" presStyleIdx="0" presStyleCnt="2"/>
      <dgm:spPr/>
    </dgm:pt>
    <dgm:pt modelId="{DB637138-950A-454E-BB2F-F99E4B46543F}" type="pres">
      <dgm:prSet presAssocID="{5D051656-6387-4B5C-BAB4-04115DE292EA}" presName="node" presStyleLbl="node1" presStyleIdx="1" presStyleCnt="3">
        <dgm:presLayoutVars>
          <dgm:bulletEnabled val="1"/>
        </dgm:presLayoutVars>
      </dgm:prSet>
      <dgm:spPr/>
    </dgm:pt>
    <dgm:pt modelId="{516B08CD-18A1-4F6B-9A9F-2B9826EBED53}" type="pres">
      <dgm:prSet presAssocID="{BCB1340E-FE69-4DC8-B58B-0ECE8653E37B}" presName="sibTrans" presStyleLbl="sibTrans2D1" presStyleIdx="1" presStyleCnt="2"/>
      <dgm:spPr/>
    </dgm:pt>
    <dgm:pt modelId="{67DF0CA1-AFD9-4D60-8226-AC347E351D98}" type="pres">
      <dgm:prSet presAssocID="{BCB1340E-FE69-4DC8-B58B-0ECE8653E37B}" presName="connectorText" presStyleLbl="sibTrans2D1" presStyleIdx="1" presStyleCnt="2"/>
      <dgm:spPr/>
    </dgm:pt>
    <dgm:pt modelId="{DBF81825-BE7C-4642-97B1-6D041582FD24}" type="pres">
      <dgm:prSet presAssocID="{B697C5DE-2E23-4FED-92EC-52FBEF7B7E8C}" presName="node" presStyleLbl="node1" presStyleIdx="2" presStyleCnt="3">
        <dgm:presLayoutVars>
          <dgm:bulletEnabled val="1"/>
        </dgm:presLayoutVars>
      </dgm:prSet>
      <dgm:spPr/>
    </dgm:pt>
  </dgm:ptLst>
  <dgm:cxnLst>
    <dgm:cxn modelId="{057D4305-8809-4ADB-9B35-CB845978D4A1}" type="presOf" srcId="{BCB1340E-FE69-4DC8-B58B-0ECE8653E37B}" destId="{67DF0CA1-AFD9-4D60-8226-AC347E351D98}" srcOrd="1" destOrd="0" presId="urn:microsoft.com/office/officeart/2005/8/layout/process1"/>
    <dgm:cxn modelId="{B6D3942F-8707-44B7-8613-F7D67DF013CF}" srcId="{D241C055-E1D4-4722-9B03-A5C25098F949}" destId="{B697C5DE-2E23-4FED-92EC-52FBEF7B7E8C}" srcOrd="2" destOrd="0" parTransId="{F8F653E6-00F7-4FDD-BD9C-24920B331692}" sibTransId="{3AE110BC-8294-4B44-9258-F1FBA1E236CC}"/>
    <dgm:cxn modelId="{0F31D485-8F7B-424A-8FEF-CB74EAAF3C6A}" srcId="{D241C055-E1D4-4722-9B03-A5C25098F949}" destId="{5D051656-6387-4B5C-BAB4-04115DE292EA}" srcOrd="1" destOrd="0" parTransId="{C720289F-9834-44F8-AAEF-5B1258B91F33}" sibTransId="{BCB1340E-FE69-4DC8-B58B-0ECE8653E37B}"/>
    <dgm:cxn modelId="{CBE7878A-52CB-40ED-8686-839580067348}" type="presOf" srcId="{D241C055-E1D4-4722-9B03-A5C25098F949}" destId="{43ED9082-261F-48F0-B612-F4F98DAB41C0}" srcOrd="0" destOrd="0" presId="urn:microsoft.com/office/officeart/2005/8/layout/process1"/>
    <dgm:cxn modelId="{D26582A6-51FD-43C8-AF45-7E28A9C94843}" type="presOf" srcId="{B697C5DE-2E23-4FED-92EC-52FBEF7B7E8C}" destId="{DBF81825-BE7C-4642-97B1-6D041582FD24}" srcOrd="0" destOrd="0" presId="urn:microsoft.com/office/officeart/2005/8/layout/process1"/>
    <dgm:cxn modelId="{D8FEDEAE-C175-449C-948A-DBB1412DA2DB}" srcId="{D241C055-E1D4-4722-9B03-A5C25098F949}" destId="{E0FA4013-909B-461C-B9E9-878332D35C5F}" srcOrd="0" destOrd="0" parTransId="{5F6D1E10-4871-407F-8D56-251E20FD4A13}" sibTransId="{072FAD6F-3898-43CB-A70B-3D4E60375CAC}"/>
    <dgm:cxn modelId="{916990B9-6603-40E4-9847-1887030CBB79}" type="presOf" srcId="{BCB1340E-FE69-4DC8-B58B-0ECE8653E37B}" destId="{516B08CD-18A1-4F6B-9A9F-2B9826EBED53}" srcOrd="0" destOrd="0" presId="urn:microsoft.com/office/officeart/2005/8/layout/process1"/>
    <dgm:cxn modelId="{ADDEA7C6-5916-40F9-8718-9E725D4C978F}" type="presOf" srcId="{5D051656-6387-4B5C-BAB4-04115DE292EA}" destId="{DB637138-950A-454E-BB2F-F99E4B46543F}" srcOrd="0" destOrd="0" presId="urn:microsoft.com/office/officeart/2005/8/layout/process1"/>
    <dgm:cxn modelId="{7C088ED0-17FE-4208-84DA-F0DB9433D4AF}" type="presOf" srcId="{E0FA4013-909B-461C-B9E9-878332D35C5F}" destId="{64CE3BB2-AA21-4A19-937F-3B4A150CEEB5}" srcOrd="0" destOrd="0" presId="urn:microsoft.com/office/officeart/2005/8/layout/process1"/>
    <dgm:cxn modelId="{DF6052DC-63AD-49A7-A0CD-F63E7EF68F4D}" type="presOf" srcId="{072FAD6F-3898-43CB-A70B-3D4E60375CAC}" destId="{1D2BA671-32AC-4101-A423-EFA4763BCB92}" srcOrd="1" destOrd="0" presId="urn:microsoft.com/office/officeart/2005/8/layout/process1"/>
    <dgm:cxn modelId="{03160CE5-691C-4E82-B2BA-21BBCFDEB94A}" type="presOf" srcId="{072FAD6F-3898-43CB-A70B-3D4E60375CAC}" destId="{FF12DD77-56E9-4009-A5E9-AF78FDD7B021}" srcOrd="0" destOrd="0" presId="urn:microsoft.com/office/officeart/2005/8/layout/process1"/>
    <dgm:cxn modelId="{FACE4A5F-CED5-4B07-993D-86678AED27FA}" type="presParOf" srcId="{43ED9082-261F-48F0-B612-F4F98DAB41C0}" destId="{64CE3BB2-AA21-4A19-937F-3B4A150CEEB5}" srcOrd="0" destOrd="0" presId="urn:microsoft.com/office/officeart/2005/8/layout/process1"/>
    <dgm:cxn modelId="{6CB1294C-DC9F-49BB-9FA7-C1F52C837607}" type="presParOf" srcId="{43ED9082-261F-48F0-B612-F4F98DAB41C0}" destId="{FF12DD77-56E9-4009-A5E9-AF78FDD7B021}" srcOrd="1" destOrd="0" presId="urn:microsoft.com/office/officeart/2005/8/layout/process1"/>
    <dgm:cxn modelId="{88D17290-51D8-479E-AD0C-BD9C8E5852A5}" type="presParOf" srcId="{FF12DD77-56E9-4009-A5E9-AF78FDD7B021}" destId="{1D2BA671-32AC-4101-A423-EFA4763BCB92}" srcOrd="0" destOrd="0" presId="urn:microsoft.com/office/officeart/2005/8/layout/process1"/>
    <dgm:cxn modelId="{45080A44-ADE0-4408-BED1-C79F3D6F2B37}" type="presParOf" srcId="{43ED9082-261F-48F0-B612-F4F98DAB41C0}" destId="{DB637138-950A-454E-BB2F-F99E4B46543F}" srcOrd="2" destOrd="0" presId="urn:microsoft.com/office/officeart/2005/8/layout/process1"/>
    <dgm:cxn modelId="{60E9A6B4-97BB-407B-99E1-1E5D9F9420B9}" type="presParOf" srcId="{43ED9082-261F-48F0-B612-F4F98DAB41C0}" destId="{516B08CD-18A1-4F6B-9A9F-2B9826EBED53}" srcOrd="3" destOrd="0" presId="urn:microsoft.com/office/officeart/2005/8/layout/process1"/>
    <dgm:cxn modelId="{E88FE14A-B3E6-480F-BD1C-873343778F6B}" type="presParOf" srcId="{516B08CD-18A1-4F6B-9A9F-2B9826EBED53}" destId="{67DF0CA1-AFD9-4D60-8226-AC347E351D98}" srcOrd="0" destOrd="0" presId="urn:microsoft.com/office/officeart/2005/8/layout/process1"/>
    <dgm:cxn modelId="{90D8AD59-2CA2-4CF6-B1B0-1E46F5924669}" type="presParOf" srcId="{43ED9082-261F-48F0-B612-F4F98DAB41C0}" destId="{DBF81825-BE7C-4642-97B1-6D041582FD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41C055-E1D4-4722-9B03-A5C25098F9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FA4013-909B-461C-B9E9-878332D35C5F}">
      <dgm:prSet phldrT="[텍스트]"/>
      <dgm:spPr/>
      <dgm:t>
        <a:bodyPr/>
        <a:lstStyle/>
        <a:p>
          <a:pPr latinLnBrk="1"/>
          <a:r>
            <a:rPr lang="en-US" altLang="ko-KR" dirty="0" err="1"/>
            <a:t>Dataframe</a:t>
          </a:r>
          <a:endParaRPr lang="ko-KR" altLang="en-US" dirty="0"/>
        </a:p>
      </dgm:t>
    </dgm:pt>
    <dgm:pt modelId="{5F6D1E10-4871-407F-8D56-251E20FD4A13}" type="parTrans" cxnId="{D8FEDEAE-C175-449C-948A-DBB1412DA2DB}">
      <dgm:prSet/>
      <dgm:spPr/>
      <dgm:t>
        <a:bodyPr/>
        <a:lstStyle/>
        <a:p>
          <a:pPr latinLnBrk="1"/>
          <a:endParaRPr lang="ko-KR" altLang="en-US"/>
        </a:p>
      </dgm:t>
    </dgm:pt>
    <dgm:pt modelId="{072FAD6F-3898-43CB-A70B-3D4E60375CAC}" type="sibTrans" cxnId="{D8FEDEAE-C175-449C-948A-DBB1412DA2DB}">
      <dgm:prSet/>
      <dgm:spPr/>
      <dgm:t>
        <a:bodyPr/>
        <a:lstStyle/>
        <a:p>
          <a:pPr latinLnBrk="1"/>
          <a:endParaRPr lang="ko-KR" altLang="en-US"/>
        </a:p>
      </dgm:t>
    </dgm:pt>
    <dgm:pt modelId="{5D051656-6387-4B5C-BAB4-04115DE292EA}">
      <dgm:prSet phldrT="[텍스트]"/>
      <dgm:spPr/>
      <dgm:t>
        <a:bodyPr/>
        <a:lstStyle/>
        <a:p>
          <a:pPr latinLnBrk="1"/>
          <a:r>
            <a:rPr lang="en-US" altLang="ko-KR" dirty="0"/>
            <a:t>loc, merge</a:t>
          </a:r>
          <a:endParaRPr lang="ko-KR" altLang="en-US" dirty="0"/>
        </a:p>
      </dgm:t>
    </dgm:pt>
    <dgm:pt modelId="{C720289F-9834-44F8-AAEF-5B1258B91F33}" type="parTrans" cxnId="{0F31D485-8F7B-424A-8FEF-CB74EAAF3C6A}">
      <dgm:prSet/>
      <dgm:spPr/>
      <dgm:t>
        <a:bodyPr/>
        <a:lstStyle/>
        <a:p>
          <a:pPr latinLnBrk="1"/>
          <a:endParaRPr lang="ko-KR" altLang="en-US"/>
        </a:p>
      </dgm:t>
    </dgm:pt>
    <dgm:pt modelId="{BCB1340E-FE69-4DC8-B58B-0ECE8653E37B}" type="sibTrans" cxnId="{0F31D485-8F7B-424A-8FEF-CB74EAAF3C6A}">
      <dgm:prSet/>
      <dgm:spPr/>
      <dgm:t>
        <a:bodyPr/>
        <a:lstStyle/>
        <a:p>
          <a:pPr latinLnBrk="1"/>
          <a:endParaRPr lang="ko-KR" altLang="en-US"/>
        </a:p>
      </dgm:t>
    </dgm:pt>
    <dgm:pt modelId="{B697C5DE-2E23-4FED-92EC-52FBEF7B7E8C}">
      <dgm:prSet phldrT="[텍스트]"/>
      <dgm:spPr/>
      <dgm:t>
        <a:bodyPr/>
        <a:lstStyle/>
        <a:p>
          <a:pPr latinLnBrk="1"/>
          <a:r>
            <a:rPr lang="en-US" altLang="ko-KR" dirty="0" err="1"/>
            <a:t>groupby</a:t>
          </a:r>
          <a:r>
            <a:rPr lang="en-US" altLang="ko-KR" dirty="0"/>
            <a:t>, apply</a:t>
          </a:r>
          <a:endParaRPr lang="ko-KR" altLang="en-US" dirty="0"/>
        </a:p>
      </dgm:t>
    </dgm:pt>
    <dgm:pt modelId="{F8F653E6-00F7-4FDD-BD9C-24920B331692}" type="parTrans" cxnId="{B6D3942F-8707-44B7-8613-F7D67DF013CF}">
      <dgm:prSet/>
      <dgm:spPr/>
      <dgm:t>
        <a:bodyPr/>
        <a:lstStyle/>
        <a:p>
          <a:pPr latinLnBrk="1"/>
          <a:endParaRPr lang="ko-KR" altLang="en-US"/>
        </a:p>
      </dgm:t>
    </dgm:pt>
    <dgm:pt modelId="{3AE110BC-8294-4B44-9258-F1FBA1E236CC}" type="sibTrans" cxnId="{B6D3942F-8707-44B7-8613-F7D67DF013CF}">
      <dgm:prSet/>
      <dgm:spPr/>
      <dgm:t>
        <a:bodyPr/>
        <a:lstStyle/>
        <a:p>
          <a:pPr latinLnBrk="1"/>
          <a:endParaRPr lang="ko-KR" altLang="en-US"/>
        </a:p>
      </dgm:t>
    </dgm:pt>
    <dgm:pt modelId="{43ED9082-261F-48F0-B612-F4F98DAB41C0}" type="pres">
      <dgm:prSet presAssocID="{D241C055-E1D4-4722-9B03-A5C25098F949}" presName="Name0" presStyleCnt="0">
        <dgm:presLayoutVars>
          <dgm:dir/>
          <dgm:resizeHandles val="exact"/>
        </dgm:presLayoutVars>
      </dgm:prSet>
      <dgm:spPr/>
    </dgm:pt>
    <dgm:pt modelId="{64CE3BB2-AA21-4A19-937F-3B4A150CEEB5}" type="pres">
      <dgm:prSet presAssocID="{E0FA4013-909B-461C-B9E9-878332D35C5F}" presName="node" presStyleLbl="node1" presStyleIdx="0" presStyleCnt="3">
        <dgm:presLayoutVars>
          <dgm:bulletEnabled val="1"/>
        </dgm:presLayoutVars>
      </dgm:prSet>
      <dgm:spPr/>
    </dgm:pt>
    <dgm:pt modelId="{FF12DD77-56E9-4009-A5E9-AF78FDD7B021}" type="pres">
      <dgm:prSet presAssocID="{072FAD6F-3898-43CB-A70B-3D4E60375CAC}" presName="sibTrans" presStyleLbl="sibTrans2D1" presStyleIdx="0" presStyleCnt="2"/>
      <dgm:spPr/>
    </dgm:pt>
    <dgm:pt modelId="{1D2BA671-32AC-4101-A423-EFA4763BCB92}" type="pres">
      <dgm:prSet presAssocID="{072FAD6F-3898-43CB-A70B-3D4E60375CAC}" presName="connectorText" presStyleLbl="sibTrans2D1" presStyleIdx="0" presStyleCnt="2"/>
      <dgm:spPr/>
    </dgm:pt>
    <dgm:pt modelId="{DB637138-950A-454E-BB2F-F99E4B46543F}" type="pres">
      <dgm:prSet presAssocID="{5D051656-6387-4B5C-BAB4-04115DE292EA}" presName="node" presStyleLbl="node1" presStyleIdx="1" presStyleCnt="3">
        <dgm:presLayoutVars>
          <dgm:bulletEnabled val="1"/>
        </dgm:presLayoutVars>
      </dgm:prSet>
      <dgm:spPr/>
    </dgm:pt>
    <dgm:pt modelId="{516B08CD-18A1-4F6B-9A9F-2B9826EBED53}" type="pres">
      <dgm:prSet presAssocID="{BCB1340E-FE69-4DC8-B58B-0ECE8653E37B}" presName="sibTrans" presStyleLbl="sibTrans2D1" presStyleIdx="1" presStyleCnt="2"/>
      <dgm:spPr/>
    </dgm:pt>
    <dgm:pt modelId="{67DF0CA1-AFD9-4D60-8226-AC347E351D98}" type="pres">
      <dgm:prSet presAssocID="{BCB1340E-FE69-4DC8-B58B-0ECE8653E37B}" presName="connectorText" presStyleLbl="sibTrans2D1" presStyleIdx="1" presStyleCnt="2"/>
      <dgm:spPr/>
    </dgm:pt>
    <dgm:pt modelId="{DBF81825-BE7C-4642-97B1-6D041582FD24}" type="pres">
      <dgm:prSet presAssocID="{B697C5DE-2E23-4FED-92EC-52FBEF7B7E8C}" presName="node" presStyleLbl="node1" presStyleIdx="2" presStyleCnt="3">
        <dgm:presLayoutVars>
          <dgm:bulletEnabled val="1"/>
        </dgm:presLayoutVars>
      </dgm:prSet>
      <dgm:spPr/>
    </dgm:pt>
  </dgm:ptLst>
  <dgm:cxnLst>
    <dgm:cxn modelId="{057D4305-8809-4ADB-9B35-CB845978D4A1}" type="presOf" srcId="{BCB1340E-FE69-4DC8-B58B-0ECE8653E37B}" destId="{67DF0CA1-AFD9-4D60-8226-AC347E351D98}" srcOrd="1" destOrd="0" presId="urn:microsoft.com/office/officeart/2005/8/layout/process1"/>
    <dgm:cxn modelId="{B6D3942F-8707-44B7-8613-F7D67DF013CF}" srcId="{D241C055-E1D4-4722-9B03-A5C25098F949}" destId="{B697C5DE-2E23-4FED-92EC-52FBEF7B7E8C}" srcOrd="2" destOrd="0" parTransId="{F8F653E6-00F7-4FDD-BD9C-24920B331692}" sibTransId="{3AE110BC-8294-4B44-9258-F1FBA1E236CC}"/>
    <dgm:cxn modelId="{0F31D485-8F7B-424A-8FEF-CB74EAAF3C6A}" srcId="{D241C055-E1D4-4722-9B03-A5C25098F949}" destId="{5D051656-6387-4B5C-BAB4-04115DE292EA}" srcOrd="1" destOrd="0" parTransId="{C720289F-9834-44F8-AAEF-5B1258B91F33}" sibTransId="{BCB1340E-FE69-4DC8-B58B-0ECE8653E37B}"/>
    <dgm:cxn modelId="{CBE7878A-52CB-40ED-8686-839580067348}" type="presOf" srcId="{D241C055-E1D4-4722-9B03-A5C25098F949}" destId="{43ED9082-261F-48F0-B612-F4F98DAB41C0}" srcOrd="0" destOrd="0" presId="urn:microsoft.com/office/officeart/2005/8/layout/process1"/>
    <dgm:cxn modelId="{D26582A6-51FD-43C8-AF45-7E28A9C94843}" type="presOf" srcId="{B697C5DE-2E23-4FED-92EC-52FBEF7B7E8C}" destId="{DBF81825-BE7C-4642-97B1-6D041582FD24}" srcOrd="0" destOrd="0" presId="urn:microsoft.com/office/officeart/2005/8/layout/process1"/>
    <dgm:cxn modelId="{D8FEDEAE-C175-449C-948A-DBB1412DA2DB}" srcId="{D241C055-E1D4-4722-9B03-A5C25098F949}" destId="{E0FA4013-909B-461C-B9E9-878332D35C5F}" srcOrd="0" destOrd="0" parTransId="{5F6D1E10-4871-407F-8D56-251E20FD4A13}" sibTransId="{072FAD6F-3898-43CB-A70B-3D4E60375CAC}"/>
    <dgm:cxn modelId="{916990B9-6603-40E4-9847-1887030CBB79}" type="presOf" srcId="{BCB1340E-FE69-4DC8-B58B-0ECE8653E37B}" destId="{516B08CD-18A1-4F6B-9A9F-2B9826EBED53}" srcOrd="0" destOrd="0" presId="urn:microsoft.com/office/officeart/2005/8/layout/process1"/>
    <dgm:cxn modelId="{ADDEA7C6-5916-40F9-8718-9E725D4C978F}" type="presOf" srcId="{5D051656-6387-4B5C-BAB4-04115DE292EA}" destId="{DB637138-950A-454E-BB2F-F99E4B46543F}" srcOrd="0" destOrd="0" presId="urn:microsoft.com/office/officeart/2005/8/layout/process1"/>
    <dgm:cxn modelId="{7C088ED0-17FE-4208-84DA-F0DB9433D4AF}" type="presOf" srcId="{E0FA4013-909B-461C-B9E9-878332D35C5F}" destId="{64CE3BB2-AA21-4A19-937F-3B4A150CEEB5}" srcOrd="0" destOrd="0" presId="urn:microsoft.com/office/officeart/2005/8/layout/process1"/>
    <dgm:cxn modelId="{DF6052DC-63AD-49A7-A0CD-F63E7EF68F4D}" type="presOf" srcId="{072FAD6F-3898-43CB-A70B-3D4E60375CAC}" destId="{1D2BA671-32AC-4101-A423-EFA4763BCB92}" srcOrd="1" destOrd="0" presId="urn:microsoft.com/office/officeart/2005/8/layout/process1"/>
    <dgm:cxn modelId="{03160CE5-691C-4E82-B2BA-21BBCFDEB94A}" type="presOf" srcId="{072FAD6F-3898-43CB-A70B-3D4E60375CAC}" destId="{FF12DD77-56E9-4009-A5E9-AF78FDD7B021}" srcOrd="0" destOrd="0" presId="urn:microsoft.com/office/officeart/2005/8/layout/process1"/>
    <dgm:cxn modelId="{FACE4A5F-CED5-4B07-993D-86678AED27FA}" type="presParOf" srcId="{43ED9082-261F-48F0-B612-F4F98DAB41C0}" destId="{64CE3BB2-AA21-4A19-937F-3B4A150CEEB5}" srcOrd="0" destOrd="0" presId="urn:microsoft.com/office/officeart/2005/8/layout/process1"/>
    <dgm:cxn modelId="{6CB1294C-DC9F-49BB-9FA7-C1F52C837607}" type="presParOf" srcId="{43ED9082-261F-48F0-B612-F4F98DAB41C0}" destId="{FF12DD77-56E9-4009-A5E9-AF78FDD7B021}" srcOrd="1" destOrd="0" presId="urn:microsoft.com/office/officeart/2005/8/layout/process1"/>
    <dgm:cxn modelId="{88D17290-51D8-479E-AD0C-BD9C8E5852A5}" type="presParOf" srcId="{FF12DD77-56E9-4009-A5E9-AF78FDD7B021}" destId="{1D2BA671-32AC-4101-A423-EFA4763BCB92}" srcOrd="0" destOrd="0" presId="urn:microsoft.com/office/officeart/2005/8/layout/process1"/>
    <dgm:cxn modelId="{45080A44-ADE0-4408-BED1-C79F3D6F2B37}" type="presParOf" srcId="{43ED9082-261F-48F0-B612-F4F98DAB41C0}" destId="{DB637138-950A-454E-BB2F-F99E4B46543F}" srcOrd="2" destOrd="0" presId="urn:microsoft.com/office/officeart/2005/8/layout/process1"/>
    <dgm:cxn modelId="{60E9A6B4-97BB-407B-99E1-1E5D9F9420B9}" type="presParOf" srcId="{43ED9082-261F-48F0-B612-F4F98DAB41C0}" destId="{516B08CD-18A1-4F6B-9A9F-2B9826EBED53}" srcOrd="3" destOrd="0" presId="urn:microsoft.com/office/officeart/2005/8/layout/process1"/>
    <dgm:cxn modelId="{E88FE14A-B3E6-480F-BD1C-873343778F6B}" type="presParOf" srcId="{516B08CD-18A1-4F6B-9A9F-2B9826EBED53}" destId="{67DF0CA1-AFD9-4D60-8226-AC347E351D98}" srcOrd="0" destOrd="0" presId="urn:microsoft.com/office/officeart/2005/8/layout/process1"/>
    <dgm:cxn modelId="{90D8AD59-2CA2-4CF6-B1B0-1E46F5924669}" type="presParOf" srcId="{43ED9082-261F-48F0-B612-F4F98DAB41C0}" destId="{DBF81825-BE7C-4642-97B1-6D041582FD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7F757-5A7D-4078-B2C5-845E3A7A232E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132B52-F1A4-4334-8380-3C15EDE482C9}">
      <dgm:prSet phldrT="[텍스트]" custT="1"/>
      <dgm:spPr/>
      <dgm:t>
        <a:bodyPr/>
        <a:lstStyle/>
        <a:p>
          <a:pPr latinLnBrk="1"/>
          <a:r>
            <a:rPr lang="en-US" altLang="ko-KR" sz="1800" dirty="0"/>
            <a:t>‘</a:t>
          </a:r>
          <a:r>
            <a:rPr lang="ko-KR" altLang="en-US" sz="1800" dirty="0"/>
            <a:t>서울시 동작구 노량진동</a:t>
          </a:r>
          <a:r>
            <a:rPr lang="en-US" altLang="ko-KR" sz="1800" dirty="0"/>
            <a:t>’</a:t>
          </a:r>
        </a:p>
        <a:p>
          <a:pPr latinLnBrk="1"/>
          <a:r>
            <a:rPr lang="en-US" altLang="ko-KR" sz="1800" dirty="0"/>
            <a:t>‘20200115’</a:t>
          </a:r>
        </a:p>
        <a:p>
          <a:pPr latinLnBrk="1"/>
          <a:r>
            <a:rPr lang="en-US" altLang="ko-KR" sz="1800" dirty="0"/>
            <a:t>[‘40</a:t>
          </a:r>
          <a:r>
            <a:rPr lang="ko-KR" altLang="en-US" sz="1800" dirty="0"/>
            <a:t>세</a:t>
          </a:r>
          <a:r>
            <a:rPr lang="en-US" altLang="ko-KR" sz="1800" dirty="0"/>
            <a:t>’,’41</a:t>
          </a:r>
          <a:r>
            <a:rPr lang="ko-KR" altLang="en-US" sz="1800" dirty="0"/>
            <a:t>세</a:t>
          </a:r>
          <a:r>
            <a:rPr lang="en-US" altLang="ko-KR" sz="1800" dirty="0"/>
            <a:t>’,’49</a:t>
          </a:r>
          <a:r>
            <a:rPr lang="ko-KR" altLang="en-US" sz="1800" dirty="0"/>
            <a:t>세</a:t>
          </a:r>
          <a:r>
            <a:rPr lang="en-US" altLang="ko-KR" sz="1800" dirty="0"/>
            <a:t>’]</a:t>
          </a:r>
        </a:p>
      </dgm:t>
    </dgm:pt>
    <dgm:pt modelId="{1882F1DB-B953-4A80-9830-1CEF3B2E639C}" type="parTrans" cxnId="{D9CFD888-B126-4F36-9789-71E3E946A26E}">
      <dgm:prSet/>
      <dgm:spPr/>
      <dgm:t>
        <a:bodyPr/>
        <a:lstStyle/>
        <a:p>
          <a:pPr latinLnBrk="1"/>
          <a:endParaRPr lang="ko-KR" altLang="en-US"/>
        </a:p>
      </dgm:t>
    </dgm:pt>
    <dgm:pt modelId="{887C292C-C608-4965-8B6E-B6359F826994}" type="sibTrans" cxnId="{D9CFD888-B126-4F36-9789-71E3E946A26E}">
      <dgm:prSet/>
      <dgm:spPr/>
      <dgm:t>
        <a:bodyPr/>
        <a:lstStyle/>
        <a:p>
          <a:pPr latinLnBrk="1"/>
          <a:endParaRPr lang="ko-KR" altLang="en-US"/>
        </a:p>
      </dgm:t>
    </dgm:pt>
    <dgm:pt modelId="{8879D287-6D86-4987-98E6-D1CB2960426F}">
      <dgm:prSet phldrT="[텍스트]" custT="1"/>
      <dgm:spPr/>
      <dgm:t>
        <a:bodyPr/>
        <a:lstStyle/>
        <a:p>
          <a:pPr latinLnBrk="1"/>
          <a:r>
            <a:rPr lang="en-US" altLang="ko-KR" sz="1800" dirty="0"/>
            <a:t>[‘</a:t>
          </a:r>
          <a:r>
            <a:rPr lang="ko-KR" altLang="en-US" sz="1800" dirty="0"/>
            <a:t>서울시</a:t>
          </a:r>
          <a:r>
            <a:rPr lang="en-US" altLang="ko-KR" sz="1800" dirty="0"/>
            <a:t>’,’</a:t>
          </a:r>
          <a:r>
            <a:rPr lang="ko-KR" altLang="en-US" sz="1800" dirty="0"/>
            <a:t>동작구</a:t>
          </a:r>
          <a:r>
            <a:rPr lang="en-US" altLang="ko-KR" sz="1800" dirty="0"/>
            <a:t>’,’</a:t>
          </a:r>
          <a:r>
            <a:rPr lang="ko-KR" altLang="en-US" sz="1800" dirty="0"/>
            <a:t>노량진동</a:t>
          </a:r>
          <a:r>
            <a:rPr lang="en-US" altLang="ko-KR" sz="1800" dirty="0"/>
            <a:t>’]</a:t>
          </a:r>
        </a:p>
        <a:p>
          <a:pPr latinLnBrk="1"/>
          <a:r>
            <a:rPr lang="en-US" altLang="ko-KR" sz="1800" dirty="0"/>
            <a:t>[‘2020</a:t>
          </a:r>
          <a:r>
            <a:rPr lang="ko-KR" altLang="en-US" sz="1800" dirty="0"/>
            <a:t>년</a:t>
          </a:r>
          <a:r>
            <a:rPr lang="en-US" altLang="ko-KR" sz="1800" dirty="0"/>
            <a:t>’,’1</a:t>
          </a:r>
          <a:r>
            <a:rPr lang="ko-KR" altLang="en-US" sz="1800" dirty="0"/>
            <a:t>월</a:t>
          </a:r>
          <a:r>
            <a:rPr lang="en-US" altLang="ko-KR" sz="1800" dirty="0"/>
            <a:t>’,’15</a:t>
          </a:r>
          <a:r>
            <a:rPr lang="ko-KR" altLang="en-US" sz="1800" dirty="0"/>
            <a:t>일</a:t>
          </a:r>
          <a:r>
            <a:rPr lang="en-US" altLang="ko-KR" sz="1800" dirty="0"/>
            <a:t>’]</a:t>
          </a:r>
        </a:p>
        <a:p>
          <a:pPr latinLnBrk="1"/>
          <a:r>
            <a:rPr lang="en-US" altLang="ko-KR" sz="1800" dirty="0"/>
            <a:t>‘40</a:t>
          </a:r>
          <a:r>
            <a:rPr lang="ko-KR" altLang="en-US" sz="1800" dirty="0"/>
            <a:t>대</a:t>
          </a:r>
          <a:r>
            <a:rPr lang="en-US" altLang="ko-KR" sz="1800" dirty="0"/>
            <a:t>’</a:t>
          </a:r>
        </a:p>
      </dgm:t>
    </dgm:pt>
    <dgm:pt modelId="{5257F412-A761-4749-92E7-8F0BF104BF47}" type="parTrans" cxnId="{146E2B65-2E33-49A3-A269-DCE6D194D1E0}">
      <dgm:prSet/>
      <dgm:spPr/>
      <dgm:t>
        <a:bodyPr/>
        <a:lstStyle/>
        <a:p>
          <a:pPr latinLnBrk="1"/>
          <a:endParaRPr lang="ko-KR" altLang="en-US"/>
        </a:p>
      </dgm:t>
    </dgm:pt>
    <dgm:pt modelId="{AF4E2690-040E-49BA-822A-88B2B01D8CEB}" type="sibTrans" cxnId="{146E2B65-2E33-49A3-A269-DCE6D194D1E0}">
      <dgm:prSet/>
      <dgm:spPr/>
      <dgm:t>
        <a:bodyPr/>
        <a:lstStyle/>
        <a:p>
          <a:pPr latinLnBrk="1"/>
          <a:endParaRPr lang="ko-KR" altLang="en-US"/>
        </a:p>
      </dgm:t>
    </dgm:pt>
    <dgm:pt modelId="{63D38118-3348-40F8-AE5D-763DF314343B}" type="pres">
      <dgm:prSet presAssocID="{6287F757-5A7D-4078-B2C5-845E3A7A232E}" presName="compositeShape" presStyleCnt="0">
        <dgm:presLayoutVars>
          <dgm:chMax val="2"/>
          <dgm:dir/>
          <dgm:resizeHandles val="exact"/>
        </dgm:presLayoutVars>
      </dgm:prSet>
      <dgm:spPr/>
    </dgm:pt>
    <dgm:pt modelId="{C1E90318-1A0D-4E26-8AE9-C7836CEA1218}" type="pres">
      <dgm:prSet presAssocID="{6287F757-5A7D-4078-B2C5-845E3A7A232E}" presName="divider" presStyleLbl="fgShp" presStyleIdx="0" presStyleCnt="1"/>
      <dgm:spPr/>
    </dgm:pt>
    <dgm:pt modelId="{125C6A17-1FEC-4A2B-9B03-11C7AC843475}" type="pres">
      <dgm:prSet presAssocID="{E8132B52-F1A4-4334-8380-3C15EDE482C9}" presName="downArrow" presStyleLbl="node1" presStyleIdx="0" presStyleCnt="2"/>
      <dgm:spPr>
        <a:solidFill>
          <a:srgbClr val="C00000"/>
        </a:solidFill>
      </dgm:spPr>
    </dgm:pt>
    <dgm:pt modelId="{FCB08590-6A9D-4A64-B782-E70C29FB701D}" type="pres">
      <dgm:prSet presAssocID="{E8132B52-F1A4-4334-8380-3C15EDE482C9}" presName="downArrowText" presStyleLbl="revTx" presStyleIdx="0" presStyleCnt="2">
        <dgm:presLayoutVars>
          <dgm:bulletEnabled val="1"/>
        </dgm:presLayoutVars>
      </dgm:prSet>
      <dgm:spPr/>
    </dgm:pt>
    <dgm:pt modelId="{7C11723C-6021-4F2C-A92A-F36E9121CC3A}" type="pres">
      <dgm:prSet presAssocID="{8879D287-6D86-4987-98E6-D1CB2960426F}" presName="upArrow" presStyleLbl="node1" presStyleIdx="1" presStyleCnt="2"/>
      <dgm:spPr>
        <a:solidFill>
          <a:srgbClr val="0070C0"/>
        </a:solidFill>
      </dgm:spPr>
    </dgm:pt>
    <dgm:pt modelId="{2F6F8B88-B497-4913-81DF-4254C01A5558}" type="pres">
      <dgm:prSet presAssocID="{8879D287-6D86-4987-98E6-D1CB2960426F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2A9E2332-7581-4B6B-853F-9DE4FF672990}" type="presOf" srcId="{6287F757-5A7D-4078-B2C5-845E3A7A232E}" destId="{63D38118-3348-40F8-AE5D-763DF314343B}" srcOrd="0" destOrd="0" presId="urn:microsoft.com/office/officeart/2005/8/layout/arrow3"/>
    <dgm:cxn modelId="{28E90736-1469-4B0C-8EAC-D600BE9F14E2}" type="presOf" srcId="{E8132B52-F1A4-4334-8380-3C15EDE482C9}" destId="{FCB08590-6A9D-4A64-B782-E70C29FB701D}" srcOrd="0" destOrd="0" presId="urn:microsoft.com/office/officeart/2005/8/layout/arrow3"/>
    <dgm:cxn modelId="{146E2B65-2E33-49A3-A269-DCE6D194D1E0}" srcId="{6287F757-5A7D-4078-B2C5-845E3A7A232E}" destId="{8879D287-6D86-4987-98E6-D1CB2960426F}" srcOrd="1" destOrd="0" parTransId="{5257F412-A761-4749-92E7-8F0BF104BF47}" sibTransId="{AF4E2690-040E-49BA-822A-88B2B01D8CEB}"/>
    <dgm:cxn modelId="{D9CFD888-B126-4F36-9789-71E3E946A26E}" srcId="{6287F757-5A7D-4078-B2C5-845E3A7A232E}" destId="{E8132B52-F1A4-4334-8380-3C15EDE482C9}" srcOrd="0" destOrd="0" parTransId="{1882F1DB-B953-4A80-9830-1CEF3B2E639C}" sibTransId="{887C292C-C608-4965-8B6E-B6359F826994}"/>
    <dgm:cxn modelId="{C8360EC2-3345-4758-A9C5-2EF6A263C64F}" type="presOf" srcId="{8879D287-6D86-4987-98E6-D1CB2960426F}" destId="{2F6F8B88-B497-4913-81DF-4254C01A5558}" srcOrd="0" destOrd="0" presId="urn:microsoft.com/office/officeart/2005/8/layout/arrow3"/>
    <dgm:cxn modelId="{0D369825-28B4-4950-9452-3300C9EE086E}" type="presParOf" srcId="{63D38118-3348-40F8-AE5D-763DF314343B}" destId="{C1E90318-1A0D-4E26-8AE9-C7836CEA1218}" srcOrd="0" destOrd="0" presId="urn:microsoft.com/office/officeart/2005/8/layout/arrow3"/>
    <dgm:cxn modelId="{188ECEB4-B28D-449B-8F4E-29FE07D2470C}" type="presParOf" srcId="{63D38118-3348-40F8-AE5D-763DF314343B}" destId="{125C6A17-1FEC-4A2B-9B03-11C7AC843475}" srcOrd="1" destOrd="0" presId="urn:microsoft.com/office/officeart/2005/8/layout/arrow3"/>
    <dgm:cxn modelId="{B657E2BC-C0A8-46AA-9DA7-17368B2A962D}" type="presParOf" srcId="{63D38118-3348-40F8-AE5D-763DF314343B}" destId="{FCB08590-6A9D-4A64-B782-E70C29FB701D}" srcOrd="2" destOrd="0" presId="urn:microsoft.com/office/officeart/2005/8/layout/arrow3"/>
    <dgm:cxn modelId="{7BA3E9FC-7C82-4040-A2AB-E08066CE5056}" type="presParOf" srcId="{63D38118-3348-40F8-AE5D-763DF314343B}" destId="{7C11723C-6021-4F2C-A92A-F36E9121CC3A}" srcOrd="3" destOrd="0" presId="urn:microsoft.com/office/officeart/2005/8/layout/arrow3"/>
    <dgm:cxn modelId="{4397E742-6354-4866-8130-633C67AD8044}" type="presParOf" srcId="{63D38118-3348-40F8-AE5D-763DF314343B}" destId="{2F6F8B88-B497-4913-81DF-4254C01A555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1F987E-A078-4DB0-AB83-2911CCFDD61F}" type="doc">
      <dgm:prSet loTypeId="urn:microsoft.com/office/officeart/2005/8/layout/pyramid1" loCatId="pyramid" qsTypeId="urn:microsoft.com/office/officeart/2005/8/quickstyle/simple1" qsCatId="simple" csTypeId="urn:microsoft.com/office/officeart/2005/8/colors/accent1_5" csCatId="accent1" phldr="1"/>
      <dgm:spPr/>
    </dgm:pt>
    <dgm:pt modelId="{87DB07FE-E860-45CD-BB9C-9CC5513CC5F7}">
      <dgm:prSet phldrT="[텍스트]" custT="1"/>
      <dgm:spPr/>
      <dgm:t>
        <a:bodyPr/>
        <a:lstStyle/>
        <a:p>
          <a:pPr latinLnBrk="1"/>
          <a:r>
            <a:rPr lang="en-US" altLang="ko-KR" sz="4000" dirty="0"/>
            <a:t>wisdom</a:t>
          </a:r>
          <a:endParaRPr lang="ko-KR" altLang="en-US" sz="4000" dirty="0"/>
        </a:p>
      </dgm:t>
    </dgm:pt>
    <dgm:pt modelId="{618C9606-0286-42D0-85FC-C81F56C061F1}" type="parTrans" cxnId="{6EAFCB3D-2F99-4083-8518-F8115D587B1B}">
      <dgm:prSet/>
      <dgm:spPr/>
      <dgm:t>
        <a:bodyPr/>
        <a:lstStyle/>
        <a:p>
          <a:pPr latinLnBrk="1"/>
          <a:endParaRPr lang="ko-KR" altLang="en-US" sz="1200"/>
        </a:p>
      </dgm:t>
    </dgm:pt>
    <dgm:pt modelId="{8B1CFECD-BB9B-4253-952A-3C0BF74122B6}" type="sibTrans" cxnId="{6EAFCB3D-2F99-4083-8518-F8115D587B1B}">
      <dgm:prSet/>
      <dgm:spPr/>
      <dgm:t>
        <a:bodyPr/>
        <a:lstStyle/>
        <a:p>
          <a:pPr latinLnBrk="1"/>
          <a:endParaRPr lang="ko-KR" altLang="en-US" sz="1200"/>
        </a:p>
      </dgm:t>
    </dgm:pt>
    <dgm:pt modelId="{70C941C0-FE67-437E-80BF-F16E77C923AF}">
      <dgm:prSet phldrT="[텍스트]" custT="1"/>
      <dgm:spPr/>
      <dgm:t>
        <a:bodyPr/>
        <a:lstStyle/>
        <a:p>
          <a:pPr latinLnBrk="1"/>
          <a:r>
            <a:rPr lang="en-US" altLang="ko-KR" sz="4400" dirty="0"/>
            <a:t>Information</a:t>
          </a:r>
          <a:endParaRPr lang="ko-KR" altLang="en-US" sz="4400" dirty="0"/>
        </a:p>
      </dgm:t>
    </dgm:pt>
    <dgm:pt modelId="{D368AFA9-CF02-4327-B632-76B12E7B4BF4}" type="parTrans" cxnId="{28A4C404-AC19-4063-8462-A0C8BC7A934C}">
      <dgm:prSet/>
      <dgm:spPr/>
      <dgm:t>
        <a:bodyPr/>
        <a:lstStyle/>
        <a:p>
          <a:pPr latinLnBrk="1"/>
          <a:endParaRPr lang="ko-KR" altLang="en-US" sz="1200"/>
        </a:p>
      </dgm:t>
    </dgm:pt>
    <dgm:pt modelId="{7913E440-5A7B-43A5-B784-25F7FC60E909}" type="sibTrans" cxnId="{28A4C404-AC19-4063-8462-A0C8BC7A934C}">
      <dgm:prSet/>
      <dgm:spPr/>
      <dgm:t>
        <a:bodyPr/>
        <a:lstStyle/>
        <a:p>
          <a:pPr latinLnBrk="1"/>
          <a:endParaRPr lang="ko-KR" altLang="en-US" sz="1200"/>
        </a:p>
      </dgm:t>
    </dgm:pt>
    <dgm:pt modelId="{4EA7C965-1704-4A7C-A76C-6AFF154F0A6A}">
      <dgm:prSet phldrT="[텍스트]" custT="1"/>
      <dgm:spPr/>
      <dgm:t>
        <a:bodyPr/>
        <a:lstStyle/>
        <a:p>
          <a:pPr latinLnBrk="1"/>
          <a:r>
            <a:rPr lang="en-US" altLang="ko-KR" sz="4400" dirty="0"/>
            <a:t>Data</a:t>
          </a:r>
          <a:endParaRPr lang="ko-KR" altLang="en-US" sz="4400" dirty="0"/>
        </a:p>
      </dgm:t>
    </dgm:pt>
    <dgm:pt modelId="{2AC78DA8-E2B3-4B3A-9573-266EC6F7B293}" type="parTrans" cxnId="{9707BF8E-C1A0-4647-9181-11C9A1D559FA}">
      <dgm:prSet/>
      <dgm:spPr/>
      <dgm:t>
        <a:bodyPr/>
        <a:lstStyle/>
        <a:p>
          <a:pPr latinLnBrk="1"/>
          <a:endParaRPr lang="ko-KR" altLang="en-US" sz="1200"/>
        </a:p>
      </dgm:t>
    </dgm:pt>
    <dgm:pt modelId="{6C872EE0-C6D8-496A-82C4-8ACB9ED515CB}" type="sibTrans" cxnId="{9707BF8E-C1A0-4647-9181-11C9A1D559FA}">
      <dgm:prSet/>
      <dgm:spPr/>
      <dgm:t>
        <a:bodyPr/>
        <a:lstStyle/>
        <a:p>
          <a:pPr latinLnBrk="1"/>
          <a:endParaRPr lang="ko-KR" altLang="en-US" sz="1200"/>
        </a:p>
      </dgm:t>
    </dgm:pt>
    <dgm:pt modelId="{5E13A5F4-6314-4265-9BEE-EB77028C3107}">
      <dgm:prSet phldrT="[텍스트]" custT="1"/>
      <dgm:spPr/>
      <dgm:t>
        <a:bodyPr/>
        <a:lstStyle/>
        <a:p>
          <a:pPr latinLnBrk="1"/>
          <a:r>
            <a:rPr lang="en-US" altLang="ko-KR" sz="4400" dirty="0"/>
            <a:t>Knowledge</a:t>
          </a:r>
          <a:endParaRPr lang="ko-KR" altLang="en-US" sz="4400" dirty="0"/>
        </a:p>
      </dgm:t>
    </dgm:pt>
    <dgm:pt modelId="{AECB99B7-BE94-4356-93AD-985788FEA20F}" type="parTrans" cxnId="{0346A9F0-82B5-4D0E-BE19-32F5609052B1}">
      <dgm:prSet/>
      <dgm:spPr/>
      <dgm:t>
        <a:bodyPr/>
        <a:lstStyle/>
        <a:p>
          <a:pPr latinLnBrk="1"/>
          <a:endParaRPr lang="ko-KR" altLang="en-US" sz="1200"/>
        </a:p>
      </dgm:t>
    </dgm:pt>
    <dgm:pt modelId="{97CCBA56-3471-49CF-A9D8-7B228983DBDC}" type="sibTrans" cxnId="{0346A9F0-82B5-4D0E-BE19-32F5609052B1}">
      <dgm:prSet/>
      <dgm:spPr/>
      <dgm:t>
        <a:bodyPr/>
        <a:lstStyle/>
        <a:p>
          <a:pPr latinLnBrk="1"/>
          <a:endParaRPr lang="ko-KR" altLang="en-US" sz="1200"/>
        </a:p>
      </dgm:t>
    </dgm:pt>
    <dgm:pt modelId="{1DE67944-53CE-44C4-82DE-2F864B698012}" type="pres">
      <dgm:prSet presAssocID="{861F987E-A078-4DB0-AB83-2911CCFDD61F}" presName="Name0" presStyleCnt="0">
        <dgm:presLayoutVars>
          <dgm:dir/>
          <dgm:animLvl val="lvl"/>
          <dgm:resizeHandles val="exact"/>
        </dgm:presLayoutVars>
      </dgm:prSet>
      <dgm:spPr/>
    </dgm:pt>
    <dgm:pt modelId="{B89BD16B-4EA6-4E61-9E8F-DA46BC84D10F}" type="pres">
      <dgm:prSet presAssocID="{87DB07FE-E860-45CD-BB9C-9CC5513CC5F7}" presName="Name8" presStyleCnt="0"/>
      <dgm:spPr/>
    </dgm:pt>
    <dgm:pt modelId="{E72F3580-3730-41B9-919A-F67D401483AD}" type="pres">
      <dgm:prSet presAssocID="{87DB07FE-E860-45CD-BB9C-9CC5513CC5F7}" presName="level" presStyleLbl="node1" presStyleIdx="0" presStyleCnt="4">
        <dgm:presLayoutVars>
          <dgm:chMax val="1"/>
          <dgm:bulletEnabled val="1"/>
        </dgm:presLayoutVars>
      </dgm:prSet>
      <dgm:spPr/>
    </dgm:pt>
    <dgm:pt modelId="{9F116081-EF73-4E6C-A976-12FE108CE310}" type="pres">
      <dgm:prSet presAssocID="{87DB07FE-E860-45CD-BB9C-9CC5513CC5F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73A20EA-127E-40F9-8EEE-182D04CC2D07}" type="pres">
      <dgm:prSet presAssocID="{5E13A5F4-6314-4265-9BEE-EB77028C3107}" presName="Name8" presStyleCnt="0"/>
      <dgm:spPr/>
    </dgm:pt>
    <dgm:pt modelId="{732E3FD9-C698-4E7A-816A-D49E7732444C}" type="pres">
      <dgm:prSet presAssocID="{5E13A5F4-6314-4265-9BEE-EB77028C310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960B95C-DA0F-47DF-8625-76F595A5B760}" type="pres">
      <dgm:prSet presAssocID="{5E13A5F4-6314-4265-9BEE-EB77028C31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03D0B1-17F5-4BB3-9396-50BA51F84FAC}" type="pres">
      <dgm:prSet presAssocID="{70C941C0-FE67-437E-80BF-F16E77C923AF}" presName="Name8" presStyleCnt="0"/>
      <dgm:spPr/>
    </dgm:pt>
    <dgm:pt modelId="{0E0957D0-558A-4F3D-A2B9-393D2E8AB4FF}" type="pres">
      <dgm:prSet presAssocID="{70C941C0-FE67-437E-80BF-F16E77C923AF}" presName="level" presStyleLbl="node1" presStyleIdx="2" presStyleCnt="4">
        <dgm:presLayoutVars>
          <dgm:chMax val="1"/>
          <dgm:bulletEnabled val="1"/>
        </dgm:presLayoutVars>
      </dgm:prSet>
      <dgm:spPr/>
    </dgm:pt>
    <dgm:pt modelId="{416866CE-D2BC-4809-82F6-209FDB70EAC0}" type="pres">
      <dgm:prSet presAssocID="{70C941C0-FE67-437E-80BF-F16E77C923A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C0B1259-CE7D-45D0-B130-8EAD477C75B5}" type="pres">
      <dgm:prSet presAssocID="{4EA7C965-1704-4A7C-A76C-6AFF154F0A6A}" presName="Name8" presStyleCnt="0"/>
      <dgm:spPr/>
    </dgm:pt>
    <dgm:pt modelId="{C5AB9220-93AE-4444-986F-44D5D71FE825}" type="pres">
      <dgm:prSet presAssocID="{4EA7C965-1704-4A7C-A76C-6AFF154F0A6A}" presName="level" presStyleLbl="node1" presStyleIdx="3" presStyleCnt="4">
        <dgm:presLayoutVars>
          <dgm:chMax val="1"/>
          <dgm:bulletEnabled val="1"/>
        </dgm:presLayoutVars>
      </dgm:prSet>
      <dgm:spPr/>
    </dgm:pt>
    <dgm:pt modelId="{822488B5-F7A6-47B5-A738-3C0995C15369}" type="pres">
      <dgm:prSet presAssocID="{4EA7C965-1704-4A7C-A76C-6AFF154F0A6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8A4C404-AC19-4063-8462-A0C8BC7A934C}" srcId="{861F987E-A078-4DB0-AB83-2911CCFDD61F}" destId="{70C941C0-FE67-437E-80BF-F16E77C923AF}" srcOrd="2" destOrd="0" parTransId="{D368AFA9-CF02-4327-B632-76B12E7B4BF4}" sibTransId="{7913E440-5A7B-43A5-B784-25F7FC60E909}"/>
    <dgm:cxn modelId="{39774B06-0CB2-4A5F-AD60-090F740B7015}" type="presOf" srcId="{87DB07FE-E860-45CD-BB9C-9CC5513CC5F7}" destId="{9F116081-EF73-4E6C-A976-12FE108CE310}" srcOrd="1" destOrd="0" presId="urn:microsoft.com/office/officeart/2005/8/layout/pyramid1"/>
    <dgm:cxn modelId="{2C5FA239-CA10-4E67-8211-395E9BCD3A1F}" type="presOf" srcId="{4EA7C965-1704-4A7C-A76C-6AFF154F0A6A}" destId="{822488B5-F7A6-47B5-A738-3C0995C15369}" srcOrd="1" destOrd="0" presId="urn:microsoft.com/office/officeart/2005/8/layout/pyramid1"/>
    <dgm:cxn modelId="{6EAFCB3D-2F99-4083-8518-F8115D587B1B}" srcId="{861F987E-A078-4DB0-AB83-2911CCFDD61F}" destId="{87DB07FE-E860-45CD-BB9C-9CC5513CC5F7}" srcOrd="0" destOrd="0" parTransId="{618C9606-0286-42D0-85FC-C81F56C061F1}" sibTransId="{8B1CFECD-BB9B-4253-952A-3C0BF74122B6}"/>
    <dgm:cxn modelId="{DA798476-37F2-41B1-A6EE-787FC5EE703C}" type="presOf" srcId="{70C941C0-FE67-437E-80BF-F16E77C923AF}" destId="{0E0957D0-558A-4F3D-A2B9-393D2E8AB4FF}" srcOrd="0" destOrd="0" presId="urn:microsoft.com/office/officeart/2005/8/layout/pyramid1"/>
    <dgm:cxn modelId="{8C7EB257-0017-4461-82EF-FB12A8C6E0E5}" type="presOf" srcId="{4EA7C965-1704-4A7C-A76C-6AFF154F0A6A}" destId="{C5AB9220-93AE-4444-986F-44D5D71FE825}" srcOrd="0" destOrd="0" presId="urn:microsoft.com/office/officeart/2005/8/layout/pyramid1"/>
    <dgm:cxn modelId="{CE028F79-C53C-4ED4-9BEC-22B3EF795C38}" type="presOf" srcId="{5E13A5F4-6314-4265-9BEE-EB77028C3107}" destId="{D960B95C-DA0F-47DF-8625-76F595A5B760}" srcOrd="1" destOrd="0" presId="urn:microsoft.com/office/officeart/2005/8/layout/pyramid1"/>
    <dgm:cxn modelId="{C3D4AF7A-DC22-4F90-8D34-B13AC6666008}" type="presOf" srcId="{87DB07FE-E860-45CD-BB9C-9CC5513CC5F7}" destId="{E72F3580-3730-41B9-919A-F67D401483AD}" srcOrd="0" destOrd="0" presId="urn:microsoft.com/office/officeart/2005/8/layout/pyramid1"/>
    <dgm:cxn modelId="{B2B02688-08E4-4513-A229-DB85C1324E86}" type="presOf" srcId="{861F987E-A078-4DB0-AB83-2911CCFDD61F}" destId="{1DE67944-53CE-44C4-82DE-2F864B698012}" srcOrd="0" destOrd="0" presId="urn:microsoft.com/office/officeart/2005/8/layout/pyramid1"/>
    <dgm:cxn modelId="{9707BF8E-C1A0-4647-9181-11C9A1D559FA}" srcId="{861F987E-A078-4DB0-AB83-2911CCFDD61F}" destId="{4EA7C965-1704-4A7C-A76C-6AFF154F0A6A}" srcOrd="3" destOrd="0" parTransId="{2AC78DA8-E2B3-4B3A-9573-266EC6F7B293}" sibTransId="{6C872EE0-C6D8-496A-82C4-8ACB9ED515CB}"/>
    <dgm:cxn modelId="{A706EB9E-1717-42EB-9BF1-F6EB150CD9FA}" type="presOf" srcId="{5E13A5F4-6314-4265-9BEE-EB77028C3107}" destId="{732E3FD9-C698-4E7A-816A-D49E7732444C}" srcOrd="0" destOrd="0" presId="urn:microsoft.com/office/officeart/2005/8/layout/pyramid1"/>
    <dgm:cxn modelId="{83372EEF-8F8F-4547-9A4C-75BAC0E0D6E8}" type="presOf" srcId="{70C941C0-FE67-437E-80BF-F16E77C923AF}" destId="{416866CE-D2BC-4809-82F6-209FDB70EAC0}" srcOrd="1" destOrd="0" presId="urn:microsoft.com/office/officeart/2005/8/layout/pyramid1"/>
    <dgm:cxn modelId="{0346A9F0-82B5-4D0E-BE19-32F5609052B1}" srcId="{861F987E-A078-4DB0-AB83-2911CCFDD61F}" destId="{5E13A5F4-6314-4265-9BEE-EB77028C3107}" srcOrd="1" destOrd="0" parTransId="{AECB99B7-BE94-4356-93AD-985788FEA20F}" sibTransId="{97CCBA56-3471-49CF-A9D8-7B228983DBDC}"/>
    <dgm:cxn modelId="{91AD5C90-D76F-420D-A3C4-9DC3E1DBF70C}" type="presParOf" srcId="{1DE67944-53CE-44C4-82DE-2F864B698012}" destId="{B89BD16B-4EA6-4E61-9E8F-DA46BC84D10F}" srcOrd="0" destOrd="0" presId="urn:microsoft.com/office/officeart/2005/8/layout/pyramid1"/>
    <dgm:cxn modelId="{B46657E6-E147-4F71-9594-10A28D350D81}" type="presParOf" srcId="{B89BD16B-4EA6-4E61-9E8F-DA46BC84D10F}" destId="{E72F3580-3730-41B9-919A-F67D401483AD}" srcOrd="0" destOrd="0" presId="urn:microsoft.com/office/officeart/2005/8/layout/pyramid1"/>
    <dgm:cxn modelId="{D114585A-C9C8-4BCF-A4BC-8FA95D6F9ABE}" type="presParOf" srcId="{B89BD16B-4EA6-4E61-9E8F-DA46BC84D10F}" destId="{9F116081-EF73-4E6C-A976-12FE108CE310}" srcOrd="1" destOrd="0" presId="urn:microsoft.com/office/officeart/2005/8/layout/pyramid1"/>
    <dgm:cxn modelId="{F4EC9C79-49C5-4CEE-8240-F403CE9E23E1}" type="presParOf" srcId="{1DE67944-53CE-44C4-82DE-2F864B698012}" destId="{273A20EA-127E-40F9-8EEE-182D04CC2D07}" srcOrd="1" destOrd="0" presId="urn:microsoft.com/office/officeart/2005/8/layout/pyramid1"/>
    <dgm:cxn modelId="{12B533AD-DEF4-4841-95CB-16268FDB12A6}" type="presParOf" srcId="{273A20EA-127E-40F9-8EEE-182D04CC2D07}" destId="{732E3FD9-C698-4E7A-816A-D49E7732444C}" srcOrd="0" destOrd="0" presId="urn:microsoft.com/office/officeart/2005/8/layout/pyramid1"/>
    <dgm:cxn modelId="{03CAF45D-CEF3-4323-893D-2AC8D4F5C850}" type="presParOf" srcId="{273A20EA-127E-40F9-8EEE-182D04CC2D07}" destId="{D960B95C-DA0F-47DF-8625-76F595A5B760}" srcOrd="1" destOrd="0" presId="urn:microsoft.com/office/officeart/2005/8/layout/pyramid1"/>
    <dgm:cxn modelId="{6C46BA41-B3B4-461C-93BC-8606E7BF0776}" type="presParOf" srcId="{1DE67944-53CE-44C4-82DE-2F864B698012}" destId="{6403D0B1-17F5-4BB3-9396-50BA51F84FAC}" srcOrd="2" destOrd="0" presId="urn:microsoft.com/office/officeart/2005/8/layout/pyramid1"/>
    <dgm:cxn modelId="{C1BC08FB-CF63-4C8B-9D34-88262BC6307B}" type="presParOf" srcId="{6403D0B1-17F5-4BB3-9396-50BA51F84FAC}" destId="{0E0957D0-558A-4F3D-A2B9-393D2E8AB4FF}" srcOrd="0" destOrd="0" presId="urn:microsoft.com/office/officeart/2005/8/layout/pyramid1"/>
    <dgm:cxn modelId="{E584CFD4-5FF3-414F-AEA4-AE4C94EB63BF}" type="presParOf" srcId="{6403D0B1-17F5-4BB3-9396-50BA51F84FAC}" destId="{416866CE-D2BC-4809-82F6-209FDB70EAC0}" srcOrd="1" destOrd="0" presId="urn:microsoft.com/office/officeart/2005/8/layout/pyramid1"/>
    <dgm:cxn modelId="{1DB66B2C-A4B0-48F4-963A-86F65DCD9086}" type="presParOf" srcId="{1DE67944-53CE-44C4-82DE-2F864B698012}" destId="{6C0B1259-CE7D-45D0-B130-8EAD477C75B5}" srcOrd="3" destOrd="0" presId="urn:microsoft.com/office/officeart/2005/8/layout/pyramid1"/>
    <dgm:cxn modelId="{59981CE6-89ED-4434-8CE5-6293DA8C3A48}" type="presParOf" srcId="{6C0B1259-CE7D-45D0-B130-8EAD477C75B5}" destId="{C5AB9220-93AE-4444-986F-44D5D71FE825}" srcOrd="0" destOrd="0" presId="urn:microsoft.com/office/officeart/2005/8/layout/pyramid1"/>
    <dgm:cxn modelId="{9F6B1AD8-8965-4928-AD91-673B787B5547}" type="presParOf" srcId="{6C0B1259-CE7D-45D0-B130-8EAD477C75B5}" destId="{822488B5-F7A6-47B5-A738-3C0995C1536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39B0E5-21AF-440C-B0A7-75AB9B89CE56}" type="doc">
      <dgm:prSet loTypeId="urn:microsoft.com/office/officeart/2005/8/layout/process5" loCatId="process" qsTypeId="urn:microsoft.com/office/officeart/2005/8/quickstyle/simple1" qsCatId="simple" csTypeId="urn:microsoft.com/office/officeart/2005/8/colors/accent1_3" csCatId="accent1" phldr="1"/>
      <dgm:spPr/>
    </dgm:pt>
    <dgm:pt modelId="{A5F2D006-0F89-476C-8411-4E15F3CAC2A0}">
      <dgm:prSet phldrT="[텍스트]"/>
      <dgm:spPr/>
      <dgm:t>
        <a:bodyPr/>
        <a:lstStyle/>
        <a:p>
          <a:pPr latinLnBrk="1"/>
          <a:r>
            <a:rPr lang="ko-KR" altLang="en-US" dirty="0"/>
            <a:t>문제 정의</a:t>
          </a:r>
        </a:p>
      </dgm:t>
    </dgm:pt>
    <dgm:pt modelId="{7DCA5FFA-4987-46FA-ADD2-8ECEB8F66C6D}" type="parTrans" cxnId="{0E44BBEF-8B5B-447C-B89F-B862891A4F62}">
      <dgm:prSet/>
      <dgm:spPr/>
      <dgm:t>
        <a:bodyPr/>
        <a:lstStyle/>
        <a:p>
          <a:pPr latinLnBrk="1"/>
          <a:endParaRPr lang="ko-KR" altLang="en-US"/>
        </a:p>
      </dgm:t>
    </dgm:pt>
    <dgm:pt modelId="{1B142D31-B39A-487C-9820-8C5F160451A4}" type="sibTrans" cxnId="{0E44BBEF-8B5B-447C-B89F-B862891A4F62}">
      <dgm:prSet/>
      <dgm:spPr/>
      <dgm:t>
        <a:bodyPr/>
        <a:lstStyle/>
        <a:p>
          <a:pPr latinLnBrk="1"/>
          <a:endParaRPr lang="ko-KR" altLang="en-US"/>
        </a:p>
      </dgm:t>
    </dgm:pt>
    <dgm:pt modelId="{9C7EF969-32AF-4364-94FC-453E3B15D578}">
      <dgm:prSet phldrT="[텍스트]"/>
      <dgm:spPr/>
      <dgm:t>
        <a:bodyPr/>
        <a:lstStyle/>
        <a:p>
          <a:pPr latinLnBrk="1"/>
          <a:r>
            <a:rPr lang="ko-KR" altLang="en-US" dirty="0"/>
            <a:t>데이터 수집</a:t>
          </a:r>
        </a:p>
      </dgm:t>
    </dgm:pt>
    <dgm:pt modelId="{4C43AAC7-2FA8-4383-B7FF-FD2A0153172D}" type="parTrans" cxnId="{EB0E171A-7FFA-495C-924D-EB2590D6A7F7}">
      <dgm:prSet/>
      <dgm:spPr/>
      <dgm:t>
        <a:bodyPr/>
        <a:lstStyle/>
        <a:p>
          <a:pPr latinLnBrk="1"/>
          <a:endParaRPr lang="ko-KR" altLang="en-US"/>
        </a:p>
      </dgm:t>
    </dgm:pt>
    <dgm:pt modelId="{214C8484-2BD1-4A6F-85E0-F28294B4D821}" type="sibTrans" cxnId="{EB0E171A-7FFA-495C-924D-EB2590D6A7F7}">
      <dgm:prSet/>
      <dgm:spPr/>
      <dgm:t>
        <a:bodyPr/>
        <a:lstStyle/>
        <a:p>
          <a:pPr latinLnBrk="1"/>
          <a:endParaRPr lang="ko-KR" altLang="en-US"/>
        </a:p>
      </dgm:t>
    </dgm:pt>
    <dgm:pt modelId="{FDFF1798-5BDA-459B-A7BB-743B2333810E}">
      <dgm:prSet phldrT="[텍스트]"/>
      <dgm:spPr/>
      <dgm:t>
        <a:bodyPr/>
        <a:lstStyle/>
        <a:p>
          <a:pPr latinLnBrk="1"/>
          <a:r>
            <a:rPr lang="ko-KR" altLang="en-US" dirty="0"/>
            <a:t>데이터 </a:t>
          </a:r>
          <a:endParaRPr lang="en-US" altLang="ko-KR" dirty="0"/>
        </a:p>
        <a:p>
          <a:pPr latinLnBrk="1"/>
          <a:r>
            <a:rPr lang="ko-KR" altLang="en-US" dirty="0" err="1"/>
            <a:t>전처리</a:t>
          </a:r>
          <a:endParaRPr lang="ko-KR" altLang="en-US" dirty="0"/>
        </a:p>
      </dgm:t>
    </dgm:pt>
    <dgm:pt modelId="{5D79C4CA-D29A-4D7D-B7E7-620722D991AF}" type="parTrans" cxnId="{3DBEC60E-ADD4-4BCD-9E61-E8919768FA2F}">
      <dgm:prSet/>
      <dgm:spPr/>
      <dgm:t>
        <a:bodyPr/>
        <a:lstStyle/>
        <a:p>
          <a:pPr latinLnBrk="1"/>
          <a:endParaRPr lang="ko-KR" altLang="en-US"/>
        </a:p>
      </dgm:t>
    </dgm:pt>
    <dgm:pt modelId="{AD1D542B-BEC5-46EB-85A9-92423209043E}" type="sibTrans" cxnId="{3DBEC60E-ADD4-4BCD-9E61-E8919768FA2F}">
      <dgm:prSet/>
      <dgm:spPr/>
      <dgm:t>
        <a:bodyPr/>
        <a:lstStyle/>
        <a:p>
          <a:pPr latinLnBrk="1"/>
          <a:endParaRPr lang="ko-KR" altLang="en-US"/>
        </a:p>
      </dgm:t>
    </dgm:pt>
    <dgm:pt modelId="{228F462A-C59C-468D-A052-B52E9CCD1B02}">
      <dgm:prSet phldrT="[텍스트]"/>
      <dgm:spPr/>
      <dgm:t>
        <a:bodyPr/>
        <a:lstStyle/>
        <a:p>
          <a:pPr latinLnBrk="1"/>
          <a:r>
            <a:rPr lang="ko-KR" altLang="en-US" dirty="0"/>
            <a:t>탐색적</a:t>
          </a:r>
          <a:endParaRPr lang="en-US" altLang="ko-KR" dirty="0"/>
        </a:p>
        <a:p>
          <a:pPr latinLnBrk="1"/>
          <a:r>
            <a:rPr lang="ko-KR" altLang="en-US" dirty="0"/>
            <a:t> 데이터 분석</a:t>
          </a:r>
        </a:p>
      </dgm:t>
    </dgm:pt>
    <dgm:pt modelId="{242154F8-03ED-4524-B552-5C698A510819}" type="parTrans" cxnId="{A46A5C69-CF4B-4CCD-852A-65E660B6D73E}">
      <dgm:prSet/>
      <dgm:spPr/>
      <dgm:t>
        <a:bodyPr/>
        <a:lstStyle/>
        <a:p>
          <a:pPr latinLnBrk="1"/>
          <a:endParaRPr lang="ko-KR" altLang="en-US"/>
        </a:p>
      </dgm:t>
    </dgm:pt>
    <dgm:pt modelId="{D7967F54-473A-4BDE-92B5-42E98BB958C3}" type="sibTrans" cxnId="{A46A5C69-CF4B-4CCD-852A-65E660B6D73E}">
      <dgm:prSet/>
      <dgm:spPr/>
      <dgm:t>
        <a:bodyPr/>
        <a:lstStyle/>
        <a:p>
          <a:pPr latinLnBrk="1"/>
          <a:endParaRPr lang="ko-KR" altLang="en-US"/>
        </a:p>
      </dgm:t>
    </dgm:pt>
    <dgm:pt modelId="{32E4DFFA-F2DD-422D-A162-3B862796DFA9}">
      <dgm:prSet phldrT="[텍스트]"/>
      <dgm:spPr/>
      <dgm:t>
        <a:bodyPr/>
        <a:lstStyle/>
        <a:p>
          <a:pPr latinLnBrk="1"/>
          <a:r>
            <a:rPr lang="ko-KR" altLang="en-US" dirty="0"/>
            <a:t>스토리 </a:t>
          </a:r>
          <a:r>
            <a:rPr lang="ko-KR" altLang="en-US" dirty="0" err="1"/>
            <a:t>텔링</a:t>
          </a:r>
          <a:endParaRPr lang="ko-KR" altLang="en-US" dirty="0"/>
        </a:p>
      </dgm:t>
    </dgm:pt>
    <dgm:pt modelId="{6CDE3DE1-6107-45DD-9DE1-6701C2E5FFD6}" type="parTrans" cxnId="{AB6FEDE9-5CDD-4847-8BE3-C9280AA109B0}">
      <dgm:prSet/>
      <dgm:spPr/>
      <dgm:t>
        <a:bodyPr/>
        <a:lstStyle/>
        <a:p>
          <a:pPr latinLnBrk="1"/>
          <a:endParaRPr lang="ko-KR" altLang="en-US"/>
        </a:p>
      </dgm:t>
    </dgm:pt>
    <dgm:pt modelId="{594D06C0-C4E7-464A-B15D-77C8C77BD43C}" type="sibTrans" cxnId="{AB6FEDE9-5CDD-4847-8BE3-C9280AA109B0}">
      <dgm:prSet/>
      <dgm:spPr/>
      <dgm:t>
        <a:bodyPr/>
        <a:lstStyle/>
        <a:p>
          <a:pPr latinLnBrk="1"/>
          <a:endParaRPr lang="ko-KR" altLang="en-US"/>
        </a:p>
      </dgm:t>
    </dgm:pt>
    <dgm:pt modelId="{221994C4-B3A6-44E8-B35F-C5E13BE4D025}" type="pres">
      <dgm:prSet presAssocID="{DD39B0E5-21AF-440C-B0A7-75AB9B89CE56}" presName="diagram" presStyleCnt="0">
        <dgm:presLayoutVars>
          <dgm:dir/>
          <dgm:resizeHandles val="exact"/>
        </dgm:presLayoutVars>
      </dgm:prSet>
      <dgm:spPr/>
    </dgm:pt>
    <dgm:pt modelId="{2478F43F-7CDC-451A-B257-BA4AB2C75580}" type="pres">
      <dgm:prSet presAssocID="{A5F2D006-0F89-476C-8411-4E15F3CAC2A0}" presName="node" presStyleLbl="node1" presStyleIdx="0" presStyleCnt="5">
        <dgm:presLayoutVars>
          <dgm:bulletEnabled val="1"/>
        </dgm:presLayoutVars>
      </dgm:prSet>
      <dgm:spPr/>
    </dgm:pt>
    <dgm:pt modelId="{CD5D3601-6284-4447-ABAE-019AE6B76B9A}" type="pres">
      <dgm:prSet presAssocID="{1B142D31-B39A-487C-9820-8C5F160451A4}" presName="sibTrans" presStyleLbl="sibTrans2D1" presStyleIdx="0" presStyleCnt="4"/>
      <dgm:spPr/>
    </dgm:pt>
    <dgm:pt modelId="{CD272A15-14AF-4949-8073-E9819DCE6D58}" type="pres">
      <dgm:prSet presAssocID="{1B142D31-B39A-487C-9820-8C5F160451A4}" presName="connectorText" presStyleLbl="sibTrans2D1" presStyleIdx="0" presStyleCnt="4"/>
      <dgm:spPr/>
    </dgm:pt>
    <dgm:pt modelId="{E461BAD8-E243-46F8-8BDC-B5A74EB78E50}" type="pres">
      <dgm:prSet presAssocID="{9C7EF969-32AF-4364-94FC-453E3B15D578}" presName="node" presStyleLbl="node1" presStyleIdx="1" presStyleCnt="5">
        <dgm:presLayoutVars>
          <dgm:bulletEnabled val="1"/>
        </dgm:presLayoutVars>
      </dgm:prSet>
      <dgm:spPr/>
    </dgm:pt>
    <dgm:pt modelId="{26FAD55E-6ABF-4F9E-A196-34DE4F2C064D}" type="pres">
      <dgm:prSet presAssocID="{214C8484-2BD1-4A6F-85E0-F28294B4D821}" presName="sibTrans" presStyleLbl="sibTrans2D1" presStyleIdx="1" presStyleCnt="4"/>
      <dgm:spPr/>
    </dgm:pt>
    <dgm:pt modelId="{69B68459-6747-4A03-B79C-50CE6D163B61}" type="pres">
      <dgm:prSet presAssocID="{214C8484-2BD1-4A6F-85E0-F28294B4D821}" presName="connectorText" presStyleLbl="sibTrans2D1" presStyleIdx="1" presStyleCnt="4"/>
      <dgm:spPr/>
    </dgm:pt>
    <dgm:pt modelId="{A9BC6340-D2F2-4A48-8B64-EB296F6F6E49}" type="pres">
      <dgm:prSet presAssocID="{FDFF1798-5BDA-459B-A7BB-743B2333810E}" presName="node" presStyleLbl="node1" presStyleIdx="2" presStyleCnt="5">
        <dgm:presLayoutVars>
          <dgm:bulletEnabled val="1"/>
        </dgm:presLayoutVars>
      </dgm:prSet>
      <dgm:spPr/>
    </dgm:pt>
    <dgm:pt modelId="{854C72E2-74F9-4F7D-841D-F77EC4E804BA}" type="pres">
      <dgm:prSet presAssocID="{AD1D542B-BEC5-46EB-85A9-92423209043E}" presName="sibTrans" presStyleLbl="sibTrans2D1" presStyleIdx="2" presStyleCnt="4"/>
      <dgm:spPr/>
    </dgm:pt>
    <dgm:pt modelId="{E042EE82-A1AA-4608-BFD0-43DE9A18A183}" type="pres">
      <dgm:prSet presAssocID="{AD1D542B-BEC5-46EB-85A9-92423209043E}" presName="connectorText" presStyleLbl="sibTrans2D1" presStyleIdx="2" presStyleCnt="4"/>
      <dgm:spPr/>
    </dgm:pt>
    <dgm:pt modelId="{EAAAD67B-08F7-44BD-8227-88896176F89F}" type="pres">
      <dgm:prSet presAssocID="{228F462A-C59C-468D-A052-B52E9CCD1B02}" presName="node" presStyleLbl="node1" presStyleIdx="3" presStyleCnt="5">
        <dgm:presLayoutVars>
          <dgm:bulletEnabled val="1"/>
        </dgm:presLayoutVars>
      </dgm:prSet>
      <dgm:spPr/>
    </dgm:pt>
    <dgm:pt modelId="{A194B385-DC96-4F24-B225-190AFAFD2689}" type="pres">
      <dgm:prSet presAssocID="{D7967F54-473A-4BDE-92B5-42E98BB958C3}" presName="sibTrans" presStyleLbl="sibTrans2D1" presStyleIdx="3" presStyleCnt="4"/>
      <dgm:spPr/>
    </dgm:pt>
    <dgm:pt modelId="{27275681-9C98-4749-9678-F6C0B3403299}" type="pres">
      <dgm:prSet presAssocID="{D7967F54-473A-4BDE-92B5-42E98BB958C3}" presName="connectorText" presStyleLbl="sibTrans2D1" presStyleIdx="3" presStyleCnt="4"/>
      <dgm:spPr/>
    </dgm:pt>
    <dgm:pt modelId="{B6450DA7-8A6A-4F7A-81D0-C4E408084781}" type="pres">
      <dgm:prSet presAssocID="{32E4DFFA-F2DD-422D-A162-3B862796DFA9}" presName="node" presStyleLbl="node1" presStyleIdx="4" presStyleCnt="5">
        <dgm:presLayoutVars>
          <dgm:bulletEnabled val="1"/>
        </dgm:presLayoutVars>
      </dgm:prSet>
      <dgm:spPr/>
    </dgm:pt>
  </dgm:ptLst>
  <dgm:cxnLst>
    <dgm:cxn modelId="{E55C8A07-8CB1-451E-AC0B-6516BA4E3CF3}" type="presOf" srcId="{A5F2D006-0F89-476C-8411-4E15F3CAC2A0}" destId="{2478F43F-7CDC-451A-B257-BA4AB2C75580}" srcOrd="0" destOrd="0" presId="urn:microsoft.com/office/officeart/2005/8/layout/process5"/>
    <dgm:cxn modelId="{3DBEC60E-ADD4-4BCD-9E61-E8919768FA2F}" srcId="{DD39B0E5-21AF-440C-B0A7-75AB9B89CE56}" destId="{FDFF1798-5BDA-459B-A7BB-743B2333810E}" srcOrd="2" destOrd="0" parTransId="{5D79C4CA-D29A-4D7D-B7E7-620722D991AF}" sibTransId="{AD1D542B-BEC5-46EB-85A9-92423209043E}"/>
    <dgm:cxn modelId="{EB0E171A-7FFA-495C-924D-EB2590D6A7F7}" srcId="{DD39B0E5-21AF-440C-B0A7-75AB9B89CE56}" destId="{9C7EF969-32AF-4364-94FC-453E3B15D578}" srcOrd="1" destOrd="0" parTransId="{4C43AAC7-2FA8-4383-B7FF-FD2A0153172D}" sibTransId="{214C8484-2BD1-4A6F-85E0-F28294B4D821}"/>
    <dgm:cxn modelId="{6FB2E020-2BB5-4797-8319-43890EC26F1E}" type="presOf" srcId="{32E4DFFA-F2DD-422D-A162-3B862796DFA9}" destId="{B6450DA7-8A6A-4F7A-81D0-C4E408084781}" srcOrd="0" destOrd="0" presId="urn:microsoft.com/office/officeart/2005/8/layout/process5"/>
    <dgm:cxn modelId="{4FDB4425-3C4C-4B01-B92F-0ACD356D59DD}" type="presOf" srcId="{228F462A-C59C-468D-A052-B52E9CCD1B02}" destId="{EAAAD67B-08F7-44BD-8227-88896176F89F}" srcOrd="0" destOrd="0" presId="urn:microsoft.com/office/officeart/2005/8/layout/process5"/>
    <dgm:cxn modelId="{C7EDD548-346F-4F42-B2ED-83184FE1D11B}" type="presOf" srcId="{FDFF1798-5BDA-459B-A7BB-743B2333810E}" destId="{A9BC6340-D2F2-4A48-8B64-EB296F6F6E49}" srcOrd="0" destOrd="0" presId="urn:microsoft.com/office/officeart/2005/8/layout/process5"/>
    <dgm:cxn modelId="{A46A5C69-CF4B-4CCD-852A-65E660B6D73E}" srcId="{DD39B0E5-21AF-440C-B0A7-75AB9B89CE56}" destId="{228F462A-C59C-468D-A052-B52E9CCD1B02}" srcOrd="3" destOrd="0" parTransId="{242154F8-03ED-4524-B552-5C698A510819}" sibTransId="{D7967F54-473A-4BDE-92B5-42E98BB958C3}"/>
    <dgm:cxn modelId="{69641C6E-C923-4ECC-B7A5-4A6C6AA41A49}" type="presOf" srcId="{1B142D31-B39A-487C-9820-8C5F160451A4}" destId="{CD5D3601-6284-4447-ABAE-019AE6B76B9A}" srcOrd="0" destOrd="0" presId="urn:microsoft.com/office/officeart/2005/8/layout/process5"/>
    <dgm:cxn modelId="{0A7A7374-0A43-432E-B8C6-768EA624A64D}" type="presOf" srcId="{1B142D31-B39A-487C-9820-8C5F160451A4}" destId="{CD272A15-14AF-4949-8073-E9819DCE6D58}" srcOrd="1" destOrd="0" presId="urn:microsoft.com/office/officeart/2005/8/layout/process5"/>
    <dgm:cxn modelId="{26975680-55B2-4A4D-952E-82846D19D094}" type="presOf" srcId="{214C8484-2BD1-4A6F-85E0-F28294B4D821}" destId="{26FAD55E-6ABF-4F9E-A196-34DE4F2C064D}" srcOrd="0" destOrd="0" presId="urn:microsoft.com/office/officeart/2005/8/layout/process5"/>
    <dgm:cxn modelId="{A12587B1-9707-4B09-B543-B495157C1E1E}" type="presOf" srcId="{AD1D542B-BEC5-46EB-85A9-92423209043E}" destId="{E042EE82-A1AA-4608-BFD0-43DE9A18A183}" srcOrd="1" destOrd="0" presId="urn:microsoft.com/office/officeart/2005/8/layout/process5"/>
    <dgm:cxn modelId="{C14FABC1-012D-4520-B323-055B56AB8D6A}" type="presOf" srcId="{DD39B0E5-21AF-440C-B0A7-75AB9B89CE56}" destId="{221994C4-B3A6-44E8-B35F-C5E13BE4D025}" srcOrd="0" destOrd="0" presId="urn:microsoft.com/office/officeart/2005/8/layout/process5"/>
    <dgm:cxn modelId="{A04BDCC8-3701-4C75-B8E1-4A17B00D7759}" type="presOf" srcId="{D7967F54-473A-4BDE-92B5-42E98BB958C3}" destId="{A194B385-DC96-4F24-B225-190AFAFD2689}" srcOrd="0" destOrd="0" presId="urn:microsoft.com/office/officeart/2005/8/layout/process5"/>
    <dgm:cxn modelId="{03B04AE6-C40E-492F-ACAC-9622E72A86EC}" type="presOf" srcId="{D7967F54-473A-4BDE-92B5-42E98BB958C3}" destId="{27275681-9C98-4749-9678-F6C0B3403299}" srcOrd="1" destOrd="0" presId="urn:microsoft.com/office/officeart/2005/8/layout/process5"/>
    <dgm:cxn modelId="{AB6FEDE9-5CDD-4847-8BE3-C9280AA109B0}" srcId="{DD39B0E5-21AF-440C-B0A7-75AB9B89CE56}" destId="{32E4DFFA-F2DD-422D-A162-3B862796DFA9}" srcOrd="4" destOrd="0" parTransId="{6CDE3DE1-6107-45DD-9DE1-6701C2E5FFD6}" sibTransId="{594D06C0-C4E7-464A-B15D-77C8C77BD43C}"/>
    <dgm:cxn modelId="{0E44BBEF-8B5B-447C-B89F-B862891A4F62}" srcId="{DD39B0E5-21AF-440C-B0A7-75AB9B89CE56}" destId="{A5F2D006-0F89-476C-8411-4E15F3CAC2A0}" srcOrd="0" destOrd="0" parTransId="{7DCA5FFA-4987-46FA-ADD2-8ECEB8F66C6D}" sibTransId="{1B142D31-B39A-487C-9820-8C5F160451A4}"/>
    <dgm:cxn modelId="{1E97E8F0-8BE9-4D59-B5BD-711A87DED738}" type="presOf" srcId="{9C7EF969-32AF-4364-94FC-453E3B15D578}" destId="{E461BAD8-E243-46F8-8BDC-B5A74EB78E50}" srcOrd="0" destOrd="0" presId="urn:microsoft.com/office/officeart/2005/8/layout/process5"/>
    <dgm:cxn modelId="{D2B13BFB-6163-4196-8499-51FEF27226A1}" type="presOf" srcId="{AD1D542B-BEC5-46EB-85A9-92423209043E}" destId="{854C72E2-74F9-4F7D-841D-F77EC4E804BA}" srcOrd="0" destOrd="0" presId="urn:microsoft.com/office/officeart/2005/8/layout/process5"/>
    <dgm:cxn modelId="{E9BD27FF-66C0-41F1-BDB1-51E529762078}" type="presOf" srcId="{214C8484-2BD1-4A6F-85E0-F28294B4D821}" destId="{69B68459-6747-4A03-B79C-50CE6D163B61}" srcOrd="1" destOrd="0" presId="urn:microsoft.com/office/officeart/2005/8/layout/process5"/>
    <dgm:cxn modelId="{634E8000-9DCB-4CFF-ACB9-CFDF3B689775}" type="presParOf" srcId="{221994C4-B3A6-44E8-B35F-C5E13BE4D025}" destId="{2478F43F-7CDC-451A-B257-BA4AB2C75580}" srcOrd="0" destOrd="0" presId="urn:microsoft.com/office/officeart/2005/8/layout/process5"/>
    <dgm:cxn modelId="{86B31EDE-3F54-4A77-B0A8-EB7E7EF1F996}" type="presParOf" srcId="{221994C4-B3A6-44E8-B35F-C5E13BE4D025}" destId="{CD5D3601-6284-4447-ABAE-019AE6B76B9A}" srcOrd="1" destOrd="0" presId="urn:microsoft.com/office/officeart/2005/8/layout/process5"/>
    <dgm:cxn modelId="{73835A37-A4CB-4909-935B-C6C81D6EFF95}" type="presParOf" srcId="{CD5D3601-6284-4447-ABAE-019AE6B76B9A}" destId="{CD272A15-14AF-4949-8073-E9819DCE6D58}" srcOrd="0" destOrd="0" presId="urn:microsoft.com/office/officeart/2005/8/layout/process5"/>
    <dgm:cxn modelId="{CE70AA5C-8A0F-4E9B-80A2-3744A19AAB57}" type="presParOf" srcId="{221994C4-B3A6-44E8-B35F-C5E13BE4D025}" destId="{E461BAD8-E243-46F8-8BDC-B5A74EB78E50}" srcOrd="2" destOrd="0" presId="urn:microsoft.com/office/officeart/2005/8/layout/process5"/>
    <dgm:cxn modelId="{1D6F5403-DA45-4439-89A5-7EF3AE3B3C34}" type="presParOf" srcId="{221994C4-B3A6-44E8-B35F-C5E13BE4D025}" destId="{26FAD55E-6ABF-4F9E-A196-34DE4F2C064D}" srcOrd="3" destOrd="0" presId="urn:microsoft.com/office/officeart/2005/8/layout/process5"/>
    <dgm:cxn modelId="{9CA42B1A-A01E-471F-9E22-F7A103C25FB3}" type="presParOf" srcId="{26FAD55E-6ABF-4F9E-A196-34DE4F2C064D}" destId="{69B68459-6747-4A03-B79C-50CE6D163B61}" srcOrd="0" destOrd="0" presId="urn:microsoft.com/office/officeart/2005/8/layout/process5"/>
    <dgm:cxn modelId="{84FE59E4-510B-4266-BBAC-6033135B78AB}" type="presParOf" srcId="{221994C4-B3A6-44E8-B35F-C5E13BE4D025}" destId="{A9BC6340-D2F2-4A48-8B64-EB296F6F6E49}" srcOrd="4" destOrd="0" presId="urn:microsoft.com/office/officeart/2005/8/layout/process5"/>
    <dgm:cxn modelId="{C497E753-352A-4EBD-8B6C-F8E6B6827AC0}" type="presParOf" srcId="{221994C4-B3A6-44E8-B35F-C5E13BE4D025}" destId="{854C72E2-74F9-4F7D-841D-F77EC4E804BA}" srcOrd="5" destOrd="0" presId="urn:microsoft.com/office/officeart/2005/8/layout/process5"/>
    <dgm:cxn modelId="{A4CD4B33-D8D8-44AF-B44F-D48DAA1B1663}" type="presParOf" srcId="{854C72E2-74F9-4F7D-841D-F77EC4E804BA}" destId="{E042EE82-A1AA-4608-BFD0-43DE9A18A183}" srcOrd="0" destOrd="0" presId="urn:microsoft.com/office/officeart/2005/8/layout/process5"/>
    <dgm:cxn modelId="{9C9E5008-C0AA-4546-80FE-3DA76BC27C36}" type="presParOf" srcId="{221994C4-B3A6-44E8-B35F-C5E13BE4D025}" destId="{EAAAD67B-08F7-44BD-8227-88896176F89F}" srcOrd="6" destOrd="0" presId="urn:microsoft.com/office/officeart/2005/8/layout/process5"/>
    <dgm:cxn modelId="{81183994-AEC6-45CE-B125-8C4E973A884C}" type="presParOf" srcId="{221994C4-B3A6-44E8-B35F-C5E13BE4D025}" destId="{A194B385-DC96-4F24-B225-190AFAFD2689}" srcOrd="7" destOrd="0" presId="urn:microsoft.com/office/officeart/2005/8/layout/process5"/>
    <dgm:cxn modelId="{E53CF323-F94E-44A8-9E1A-0B7E5FB40D77}" type="presParOf" srcId="{A194B385-DC96-4F24-B225-190AFAFD2689}" destId="{27275681-9C98-4749-9678-F6C0B3403299}" srcOrd="0" destOrd="0" presId="urn:microsoft.com/office/officeart/2005/8/layout/process5"/>
    <dgm:cxn modelId="{9882C7E5-3BE2-4010-83BD-65D72806499F}" type="presParOf" srcId="{221994C4-B3A6-44E8-B35F-C5E13BE4D025}" destId="{B6450DA7-8A6A-4F7A-81D0-C4E4080847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3BB2-AA21-4A19-937F-3B4A150CEEB5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자료형</a:t>
          </a:r>
        </a:p>
      </dsp:txBody>
      <dsp:txXfrm>
        <a:off x="44665" y="2106299"/>
        <a:ext cx="2060143" cy="1206068"/>
      </dsp:txXfrm>
    </dsp:sp>
    <dsp:sp modelId="{FF12DD77-56E9-4009-A5E9-AF78FDD7B02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2355850" y="2550475"/>
        <a:ext cx="316861" cy="317716"/>
      </dsp:txXfrm>
    </dsp:sp>
    <dsp:sp modelId="{DB637138-950A-454E-BB2F-F99E4B46543F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성질</a:t>
          </a:r>
        </a:p>
      </dsp:txBody>
      <dsp:txXfrm>
        <a:off x="3033928" y="2106299"/>
        <a:ext cx="2060143" cy="1206068"/>
      </dsp:txXfrm>
    </dsp:sp>
    <dsp:sp modelId="{516B08CD-18A1-4F6B-9A9F-2B9826EBED5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5345112" y="2550475"/>
        <a:ext cx="316861" cy="317716"/>
      </dsp:txXfrm>
    </dsp:sp>
    <dsp:sp modelId="{DBF81825-BE7C-4642-97B1-6D041582FD24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기능</a:t>
          </a:r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3BB2-AA21-4A19-937F-3B4A150CEEB5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Integer, list</a:t>
          </a:r>
          <a:endParaRPr lang="ko-KR" altLang="en-US" sz="3300" kern="1200" dirty="0"/>
        </a:p>
      </dsp:txBody>
      <dsp:txXfrm>
        <a:off x="44665" y="2106299"/>
        <a:ext cx="2060143" cy="1206068"/>
      </dsp:txXfrm>
    </dsp:sp>
    <dsp:sp modelId="{FF12DD77-56E9-4009-A5E9-AF78FDD7B02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2355850" y="2550475"/>
        <a:ext cx="316861" cy="317716"/>
      </dsp:txXfrm>
    </dsp:sp>
    <dsp:sp modelId="{DB637138-950A-454E-BB2F-F99E4B46543F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indexing, slicing</a:t>
          </a:r>
          <a:endParaRPr lang="ko-KR" altLang="en-US" sz="3300" kern="1200" dirty="0"/>
        </a:p>
      </dsp:txBody>
      <dsp:txXfrm>
        <a:off x="3033928" y="2106299"/>
        <a:ext cx="2060143" cy="1206068"/>
      </dsp:txXfrm>
    </dsp:sp>
    <dsp:sp modelId="{516B08CD-18A1-4F6B-9A9F-2B9826EBED5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5345112" y="2550475"/>
        <a:ext cx="316861" cy="317716"/>
      </dsp:txXfrm>
    </dsp:sp>
    <dsp:sp modelId="{DBF81825-BE7C-4642-97B1-6D041582FD24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append, lambda</a:t>
          </a:r>
          <a:endParaRPr lang="ko-KR" altLang="en-US" sz="3300" kern="1200" dirty="0"/>
        </a:p>
      </dsp:txBody>
      <dsp:txXfrm>
        <a:off x="6023190" y="2106299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3BB2-AA21-4A19-937F-3B4A150CEEB5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 err="1"/>
            <a:t>Dataframe</a:t>
          </a:r>
          <a:endParaRPr lang="ko-KR" altLang="en-US" sz="3300" kern="1200" dirty="0"/>
        </a:p>
      </dsp:txBody>
      <dsp:txXfrm>
        <a:off x="44665" y="2106299"/>
        <a:ext cx="2060143" cy="1206068"/>
      </dsp:txXfrm>
    </dsp:sp>
    <dsp:sp modelId="{FF12DD77-56E9-4009-A5E9-AF78FDD7B02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2355850" y="2550475"/>
        <a:ext cx="316861" cy="317716"/>
      </dsp:txXfrm>
    </dsp:sp>
    <dsp:sp modelId="{DB637138-950A-454E-BB2F-F99E4B46543F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loc, merge</a:t>
          </a:r>
          <a:endParaRPr lang="ko-KR" altLang="en-US" sz="3300" kern="1200" dirty="0"/>
        </a:p>
      </dsp:txBody>
      <dsp:txXfrm>
        <a:off x="3033928" y="2106299"/>
        <a:ext cx="2060143" cy="1206068"/>
      </dsp:txXfrm>
    </dsp:sp>
    <dsp:sp modelId="{516B08CD-18A1-4F6B-9A9F-2B9826EBED5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5345112" y="2550475"/>
        <a:ext cx="316861" cy="317716"/>
      </dsp:txXfrm>
    </dsp:sp>
    <dsp:sp modelId="{DBF81825-BE7C-4642-97B1-6D041582FD24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 err="1"/>
            <a:t>groupby</a:t>
          </a:r>
          <a:r>
            <a:rPr lang="en-US" altLang="ko-KR" sz="3300" kern="1200" dirty="0"/>
            <a:t>, apply</a:t>
          </a:r>
          <a:endParaRPr lang="ko-KR" altLang="en-US" sz="3300" kern="1200" dirty="0"/>
        </a:p>
      </dsp:txBody>
      <dsp:txXfrm>
        <a:off x="6023190" y="2106299"/>
        <a:ext cx="2060143" cy="1206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90318-1A0D-4E26-8AE9-C7836CEA1218}">
      <dsp:nvSpPr>
        <dsp:cNvPr id="0" name=""/>
        <dsp:cNvSpPr/>
      </dsp:nvSpPr>
      <dsp:spPr>
        <a:xfrm rot="21300000">
          <a:off x="19746" y="1755200"/>
          <a:ext cx="10018906" cy="89057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6A17-1FEC-4A2B-9B03-11C7AC843475}">
      <dsp:nvSpPr>
        <dsp:cNvPr id="0" name=""/>
        <dsp:cNvSpPr/>
      </dsp:nvSpPr>
      <dsp:spPr>
        <a:xfrm>
          <a:off x="1207008" y="220048"/>
          <a:ext cx="3017520" cy="1760389"/>
        </a:xfrm>
        <a:prstGeom prst="downArrow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08590-6A9D-4A64-B782-E70C29FB701D}">
      <dsp:nvSpPr>
        <dsp:cNvPr id="0" name=""/>
        <dsp:cNvSpPr/>
      </dsp:nvSpPr>
      <dsp:spPr>
        <a:xfrm>
          <a:off x="5330952" y="0"/>
          <a:ext cx="3218688" cy="184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‘</a:t>
          </a:r>
          <a:r>
            <a:rPr lang="ko-KR" altLang="en-US" sz="1800" kern="1200" dirty="0"/>
            <a:t>서울시 동작구 노량진동</a:t>
          </a:r>
          <a:r>
            <a:rPr lang="en-US" altLang="ko-KR" sz="1800" kern="1200" dirty="0"/>
            <a:t>’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‘20200115’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[‘40</a:t>
          </a:r>
          <a:r>
            <a:rPr lang="ko-KR" altLang="en-US" sz="1800" kern="1200" dirty="0"/>
            <a:t>세</a:t>
          </a:r>
          <a:r>
            <a:rPr lang="en-US" altLang="ko-KR" sz="1800" kern="1200" dirty="0"/>
            <a:t>’,’41</a:t>
          </a:r>
          <a:r>
            <a:rPr lang="ko-KR" altLang="en-US" sz="1800" kern="1200" dirty="0"/>
            <a:t>세</a:t>
          </a:r>
          <a:r>
            <a:rPr lang="en-US" altLang="ko-KR" sz="1800" kern="1200" dirty="0"/>
            <a:t>’,’49</a:t>
          </a:r>
          <a:r>
            <a:rPr lang="ko-KR" altLang="en-US" sz="1800" kern="1200" dirty="0"/>
            <a:t>세</a:t>
          </a:r>
          <a:r>
            <a:rPr lang="en-US" altLang="ko-KR" sz="1800" kern="1200" dirty="0"/>
            <a:t>’]</a:t>
          </a:r>
        </a:p>
      </dsp:txBody>
      <dsp:txXfrm>
        <a:off x="5330952" y="0"/>
        <a:ext cx="3218688" cy="1848408"/>
      </dsp:txXfrm>
    </dsp:sp>
    <dsp:sp modelId="{7C11723C-6021-4F2C-A92A-F36E9121CC3A}">
      <dsp:nvSpPr>
        <dsp:cNvPr id="0" name=""/>
        <dsp:cNvSpPr/>
      </dsp:nvSpPr>
      <dsp:spPr>
        <a:xfrm>
          <a:off x="5833871" y="2420535"/>
          <a:ext cx="3017520" cy="1760389"/>
        </a:xfrm>
        <a:prstGeom prst="upArrow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8B88-B497-4913-81DF-4254C01A5558}">
      <dsp:nvSpPr>
        <dsp:cNvPr id="0" name=""/>
        <dsp:cNvSpPr/>
      </dsp:nvSpPr>
      <dsp:spPr>
        <a:xfrm>
          <a:off x="1508760" y="2552564"/>
          <a:ext cx="3218688" cy="184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[‘</a:t>
          </a:r>
          <a:r>
            <a:rPr lang="ko-KR" altLang="en-US" sz="1800" kern="1200" dirty="0"/>
            <a:t>서울시</a:t>
          </a:r>
          <a:r>
            <a:rPr lang="en-US" altLang="ko-KR" sz="1800" kern="1200" dirty="0"/>
            <a:t>’,’</a:t>
          </a:r>
          <a:r>
            <a:rPr lang="ko-KR" altLang="en-US" sz="1800" kern="1200" dirty="0"/>
            <a:t>동작구</a:t>
          </a:r>
          <a:r>
            <a:rPr lang="en-US" altLang="ko-KR" sz="1800" kern="1200" dirty="0"/>
            <a:t>’,’</a:t>
          </a:r>
          <a:r>
            <a:rPr lang="ko-KR" altLang="en-US" sz="1800" kern="1200" dirty="0"/>
            <a:t>노량진동</a:t>
          </a:r>
          <a:r>
            <a:rPr lang="en-US" altLang="ko-KR" sz="1800" kern="1200" dirty="0"/>
            <a:t>’]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[‘2020</a:t>
          </a:r>
          <a:r>
            <a:rPr lang="ko-KR" altLang="en-US" sz="1800" kern="1200" dirty="0"/>
            <a:t>년</a:t>
          </a:r>
          <a:r>
            <a:rPr lang="en-US" altLang="ko-KR" sz="1800" kern="1200" dirty="0"/>
            <a:t>’,’1</a:t>
          </a:r>
          <a:r>
            <a:rPr lang="ko-KR" altLang="en-US" sz="1800" kern="1200" dirty="0"/>
            <a:t>월</a:t>
          </a:r>
          <a:r>
            <a:rPr lang="en-US" altLang="ko-KR" sz="1800" kern="1200" dirty="0"/>
            <a:t>’,’15</a:t>
          </a:r>
          <a:r>
            <a:rPr lang="ko-KR" altLang="en-US" sz="1800" kern="1200" dirty="0"/>
            <a:t>일</a:t>
          </a:r>
          <a:r>
            <a:rPr lang="en-US" altLang="ko-KR" sz="1800" kern="1200" dirty="0"/>
            <a:t>’]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‘40</a:t>
          </a:r>
          <a:r>
            <a:rPr lang="ko-KR" altLang="en-US" sz="1800" kern="1200" dirty="0"/>
            <a:t>대</a:t>
          </a:r>
          <a:r>
            <a:rPr lang="en-US" altLang="ko-KR" sz="1800" kern="1200" dirty="0"/>
            <a:t>’</a:t>
          </a:r>
        </a:p>
      </dsp:txBody>
      <dsp:txXfrm>
        <a:off x="1508760" y="2552564"/>
        <a:ext cx="3218688" cy="1848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F3580-3730-41B9-919A-F67D401483AD}">
      <dsp:nvSpPr>
        <dsp:cNvPr id="0" name=""/>
        <dsp:cNvSpPr/>
      </dsp:nvSpPr>
      <dsp:spPr>
        <a:xfrm>
          <a:off x="3771900" y="0"/>
          <a:ext cx="2514599" cy="1005681"/>
        </a:xfrm>
        <a:prstGeom prst="trapezoid">
          <a:avLst>
            <a:gd name="adj" fmla="val 12502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kern="1200" dirty="0"/>
            <a:t>wisdom</a:t>
          </a:r>
          <a:endParaRPr lang="ko-KR" altLang="en-US" sz="4000" kern="1200" dirty="0"/>
        </a:p>
      </dsp:txBody>
      <dsp:txXfrm>
        <a:off x="3771900" y="0"/>
        <a:ext cx="2514599" cy="1005681"/>
      </dsp:txXfrm>
    </dsp:sp>
    <dsp:sp modelId="{732E3FD9-C698-4E7A-816A-D49E7732444C}">
      <dsp:nvSpPr>
        <dsp:cNvPr id="0" name=""/>
        <dsp:cNvSpPr/>
      </dsp:nvSpPr>
      <dsp:spPr>
        <a:xfrm>
          <a:off x="2514599" y="1005681"/>
          <a:ext cx="5029199" cy="1005681"/>
        </a:xfrm>
        <a:prstGeom prst="trapezoid">
          <a:avLst>
            <a:gd name="adj" fmla="val 12502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/>
            <a:t>Knowledge</a:t>
          </a:r>
          <a:endParaRPr lang="ko-KR" altLang="en-US" sz="4400" kern="1200" dirty="0"/>
        </a:p>
      </dsp:txBody>
      <dsp:txXfrm>
        <a:off x="3394709" y="1005681"/>
        <a:ext cx="3268980" cy="1005681"/>
      </dsp:txXfrm>
    </dsp:sp>
    <dsp:sp modelId="{0E0957D0-558A-4F3D-A2B9-393D2E8AB4FF}">
      <dsp:nvSpPr>
        <dsp:cNvPr id="0" name=""/>
        <dsp:cNvSpPr/>
      </dsp:nvSpPr>
      <dsp:spPr>
        <a:xfrm>
          <a:off x="1257299" y="2011362"/>
          <a:ext cx="7543800" cy="1005681"/>
        </a:xfrm>
        <a:prstGeom prst="trapezoid">
          <a:avLst>
            <a:gd name="adj" fmla="val 12502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/>
            <a:t>Information</a:t>
          </a:r>
          <a:endParaRPr lang="ko-KR" altLang="en-US" sz="4400" kern="1200" dirty="0"/>
        </a:p>
      </dsp:txBody>
      <dsp:txXfrm>
        <a:off x="2577464" y="2011362"/>
        <a:ext cx="4903470" cy="1005681"/>
      </dsp:txXfrm>
    </dsp:sp>
    <dsp:sp modelId="{C5AB9220-93AE-4444-986F-44D5D71FE825}">
      <dsp:nvSpPr>
        <dsp:cNvPr id="0" name=""/>
        <dsp:cNvSpPr/>
      </dsp:nvSpPr>
      <dsp:spPr>
        <a:xfrm>
          <a:off x="0" y="3017043"/>
          <a:ext cx="10058399" cy="1005681"/>
        </a:xfrm>
        <a:prstGeom prst="trapezoid">
          <a:avLst>
            <a:gd name="adj" fmla="val 12502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/>
            <a:t>Data</a:t>
          </a:r>
          <a:endParaRPr lang="ko-KR" altLang="en-US" sz="4400" kern="1200" dirty="0"/>
        </a:p>
      </dsp:txBody>
      <dsp:txXfrm>
        <a:off x="1760219" y="3017043"/>
        <a:ext cx="6537960" cy="10056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8F43F-7CDC-451A-B257-BA4AB2C75580}">
      <dsp:nvSpPr>
        <dsp:cNvPr id="0" name=""/>
        <dsp:cNvSpPr/>
      </dsp:nvSpPr>
      <dsp:spPr>
        <a:xfrm>
          <a:off x="256125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문제 정의</a:t>
          </a:r>
        </a:p>
      </dsp:txBody>
      <dsp:txXfrm>
        <a:off x="300272" y="45794"/>
        <a:ext cx="2423850" cy="1418992"/>
      </dsp:txXfrm>
    </dsp:sp>
    <dsp:sp modelId="{CD5D3601-6284-4447-ABAE-019AE6B76B9A}">
      <dsp:nvSpPr>
        <dsp:cNvPr id="0" name=""/>
        <dsp:cNvSpPr/>
      </dsp:nvSpPr>
      <dsp:spPr>
        <a:xfrm>
          <a:off x="2989338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989338" y="568386"/>
        <a:ext cx="372802" cy="373807"/>
      </dsp:txXfrm>
    </dsp:sp>
    <dsp:sp modelId="{E461BAD8-E243-46F8-8BDC-B5A74EB78E50}">
      <dsp:nvSpPr>
        <dsp:cNvPr id="0" name=""/>
        <dsp:cNvSpPr/>
      </dsp:nvSpPr>
      <dsp:spPr>
        <a:xfrm>
          <a:off x="3773127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데이터 수집</a:t>
          </a:r>
        </a:p>
      </dsp:txBody>
      <dsp:txXfrm>
        <a:off x="3817274" y="45794"/>
        <a:ext cx="2423850" cy="1418992"/>
      </dsp:txXfrm>
    </dsp:sp>
    <dsp:sp modelId="{26FAD55E-6ABF-4F9E-A196-34DE4F2C064D}">
      <dsp:nvSpPr>
        <dsp:cNvPr id="0" name=""/>
        <dsp:cNvSpPr/>
      </dsp:nvSpPr>
      <dsp:spPr>
        <a:xfrm>
          <a:off x="6506340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22140"/>
            <a:satOff val="-5230"/>
            <a:lumOff val="9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6506340" y="568386"/>
        <a:ext cx="372802" cy="373807"/>
      </dsp:txXfrm>
    </dsp:sp>
    <dsp:sp modelId="{A9BC6340-D2F2-4A48-8B64-EB296F6F6E49}">
      <dsp:nvSpPr>
        <dsp:cNvPr id="0" name=""/>
        <dsp:cNvSpPr/>
      </dsp:nvSpPr>
      <dsp:spPr>
        <a:xfrm>
          <a:off x="7290129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데이터 </a:t>
          </a:r>
          <a:endParaRPr lang="en-US" altLang="ko-KR" sz="2500" kern="1200" dirty="0"/>
        </a:p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 err="1"/>
            <a:t>전처리</a:t>
          </a:r>
          <a:endParaRPr lang="ko-KR" altLang="en-US" sz="2500" kern="1200" dirty="0"/>
        </a:p>
      </dsp:txBody>
      <dsp:txXfrm>
        <a:off x="7334276" y="45794"/>
        <a:ext cx="2423850" cy="1418992"/>
      </dsp:txXfrm>
    </dsp:sp>
    <dsp:sp modelId="{854C72E2-74F9-4F7D-841D-F77EC4E804BA}">
      <dsp:nvSpPr>
        <dsp:cNvPr id="0" name=""/>
        <dsp:cNvSpPr/>
      </dsp:nvSpPr>
      <dsp:spPr>
        <a:xfrm rot="5400000">
          <a:off x="8279914" y="1684783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44279"/>
            <a:satOff val="-10460"/>
            <a:lumOff val="198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-5400000">
        <a:off x="8359298" y="1730001"/>
        <a:ext cx="373807" cy="372802"/>
      </dsp:txXfrm>
    </dsp:sp>
    <dsp:sp modelId="{EAAAD67B-08F7-44BD-8227-88896176F89F}">
      <dsp:nvSpPr>
        <dsp:cNvPr id="0" name=""/>
        <dsp:cNvSpPr/>
      </dsp:nvSpPr>
      <dsp:spPr>
        <a:xfrm>
          <a:off x="7290129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9768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탐색적</a:t>
          </a:r>
          <a:endParaRPr lang="en-US" altLang="ko-KR" sz="2500" kern="1200" dirty="0"/>
        </a:p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 데이터 분석</a:t>
          </a:r>
        </a:p>
      </dsp:txBody>
      <dsp:txXfrm>
        <a:off x="7334276" y="2557938"/>
        <a:ext cx="2423850" cy="1418992"/>
      </dsp:txXfrm>
    </dsp:sp>
    <dsp:sp modelId="{A194B385-DC96-4F24-B225-190AFAFD2689}">
      <dsp:nvSpPr>
        <dsp:cNvPr id="0" name=""/>
        <dsp:cNvSpPr/>
      </dsp:nvSpPr>
      <dsp:spPr>
        <a:xfrm rot="10800000">
          <a:off x="6536486" y="2955928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9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6696258" y="3080530"/>
        <a:ext cx="372802" cy="373807"/>
      </dsp:txXfrm>
    </dsp:sp>
    <dsp:sp modelId="{B6450DA7-8A6A-4F7A-81D0-C4E408084781}">
      <dsp:nvSpPr>
        <dsp:cNvPr id="0" name=""/>
        <dsp:cNvSpPr/>
      </dsp:nvSpPr>
      <dsp:spPr>
        <a:xfrm>
          <a:off x="3773127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스토리 </a:t>
          </a:r>
          <a:r>
            <a:rPr lang="ko-KR" altLang="en-US" sz="2500" kern="1200" dirty="0" err="1"/>
            <a:t>텔링</a:t>
          </a:r>
          <a:endParaRPr lang="ko-KR" altLang="en-US" sz="2500" kern="1200" dirty="0"/>
        </a:p>
      </dsp:txBody>
      <dsp:txXfrm>
        <a:off x="3817274" y="2557938"/>
        <a:ext cx="2423850" cy="141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5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6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9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AF0A47-8413-4F58-BDEB-62C6776EDC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268EA9-6D09-43D8-91EB-FA386ACB54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5B877-D49A-47F9-8065-AB362C277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A386DF-9B8B-4656-BBB4-D9B3874B4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Apply, datetime, </a:t>
            </a:r>
            <a:r>
              <a:rPr lang="ko-KR" altLang="en-US" dirty="0"/>
              <a:t>실전</a:t>
            </a:r>
          </a:p>
        </p:txBody>
      </p:sp>
    </p:spTree>
    <p:extLst>
      <p:ext uri="{BB962C8B-B14F-4D97-AF65-F5344CB8AC3E}">
        <p14:creationId xmlns:p14="http://schemas.microsoft.com/office/powerpoint/2010/main" val="17133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86484-9C6D-4BFE-9252-5BC21D4E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44"/>
            <a:ext cx="10058400" cy="1450757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8F3B328-1E00-4728-89C0-7AFB22C3B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1906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3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5324-668A-4D7E-B2E3-5E06DD8F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06522-BE31-408A-9975-EF40B136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데이터를 가공해</a:t>
            </a:r>
            <a:r>
              <a:rPr lang="en-US" altLang="ko-KR" dirty="0"/>
              <a:t> </a:t>
            </a:r>
            <a:r>
              <a:rPr lang="ko-KR" altLang="en-US" dirty="0"/>
              <a:t>데이터의 특징</a:t>
            </a:r>
            <a:r>
              <a:rPr lang="en-US" altLang="ko-KR" dirty="0"/>
              <a:t>(feature)</a:t>
            </a:r>
            <a:r>
              <a:rPr lang="ko-KR" altLang="en-US" dirty="0"/>
              <a:t>를 파악하고</a:t>
            </a:r>
            <a:r>
              <a:rPr lang="en-US" altLang="ko-KR" dirty="0"/>
              <a:t>, </a:t>
            </a:r>
            <a:r>
              <a:rPr lang="ko-KR" altLang="en-US" dirty="0"/>
              <a:t>이를 통해 지식을 습득한다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0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0227-8312-4E3B-8560-8DE2AEC9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F233F34-B4B8-4799-ACCD-FABB9614B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96068"/>
              </p:ext>
            </p:extLst>
          </p:nvPr>
        </p:nvGraphicFramePr>
        <p:xfrm>
          <a:off x="854917" y="2043487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15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8DD4-373D-468C-95FE-62403A1C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 </a:t>
            </a:r>
            <a:r>
              <a:rPr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EAD82-74FF-4BED-BB29-9A2D6AE1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해결하고자 하는 문제가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목적을 구체적이고 명확하게 정의해야</a:t>
            </a:r>
            <a:r>
              <a:rPr lang="en-US" altLang="ko-KR" dirty="0"/>
              <a:t>, </a:t>
            </a:r>
            <a:r>
              <a:rPr lang="ko-KR" altLang="en-US" dirty="0"/>
              <a:t>데이터 수집 및 스토리텔링을 편하게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분석을 하다가 막히면</a:t>
            </a:r>
            <a:r>
              <a:rPr lang="en-US" altLang="ko-KR" dirty="0"/>
              <a:t>, </a:t>
            </a:r>
            <a:r>
              <a:rPr lang="ko-KR" altLang="en-US" dirty="0"/>
              <a:t>우리가 해결해야 하는 문제가 무엇인지 다시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84E4F-F7CF-44C9-B6D4-7B232A44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 </a:t>
            </a:r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C577A-B519-4B3F-AB5A-A464C919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해결에 필요한 다양한 데이터들을 수집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 해결을 위한 아이디어를 수집한다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브레인스토밍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각종 논문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서적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뉴스기사 등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아이디어를 토대로 데이터를 수집한다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Google, Kaggle,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공공데이터포털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서울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열린데이터광장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서울서베이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SKT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데이터허브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네이버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데이터랩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등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/>
              <a:t>만약 찾는 데이터가 없다면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크롤링</a:t>
            </a:r>
            <a:r>
              <a:rPr lang="en-US" altLang="ko-KR" dirty="0"/>
              <a:t>(crawling)</a:t>
            </a:r>
            <a:r>
              <a:rPr lang="ko-KR" altLang="en-US" dirty="0"/>
              <a:t>을 통해 데이터를 수집한다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BeautifulSoup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366950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1E8B-204E-449D-B170-4BE7D35F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6F4F2-F048-4230-9A58-B3D8D7CA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수집한 데이터들을 분석하기 쉽도록 가공한다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이상치 탐색 및 제거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불필요한 데이터 제거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각종 특성 생성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등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 및 탐색적 데이터 분석 과정은 순환하며 문제를 해결해야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12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F687A-DBAE-40EE-82B1-C39AC3D7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108B7-F27E-464A-B9EC-563B1BB6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탐색적 데이터 분석</a:t>
            </a:r>
            <a:r>
              <a:rPr lang="en-US" altLang="ko-KR" dirty="0"/>
              <a:t>(Exploratory Data Analysis) </a:t>
            </a:r>
            <a:r>
              <a:rPr lang="ko-KR" altLang="en-US" dirty="0"/>
              <a:t>이란 다양한 데이터 시각화를 활용해 데이터의 가독성을 명확히 하고 데이터의 형상 및 분포 등 데이터 특성을 파악하는 과정이다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EDA</a:t>
            </a:r>
            <a:r>
              <a:rPr lang="ko-KR" altLang="en-US" dirty="0"/>
              <a:t>를 하기 위해</a:t>
            </a:r>
            <a:r>
              <a:rPr lang="en-US" altLang="ko-KR" dirty="0"/>
              <a:t>, </a:t>
            </a:r>
            <a:r>
              <a:rPr lang="ko-KR" altLang="en-US" dirty="0"/>
              <a:t>주어진 데이터에서 다양한 열의 조합 및 데이터 시각화를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다양한 특성의 조합으로 기존에 알려지지 않거나 생각치 못한 지식을 찾을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39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E65A5-A12F-4CB4-BD0A-AF276264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 </a:t>
            </a:r>
            <a:r>
              <a:rPr lang="ko-KR" altLang="en-US" dirty="0"/>
              <a:t>스토리 </a:t>
            </a:r>
            <a:r>
              <a:rPr lang="ko-KR" altLang="en-US" dirty="0" err="1"/>
              <a:t>텔링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658E-E9B0-46A9-BB97-73F7B20D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한 데이터 분석</a:t>
            </a:r>
            <a:r>
              <a:rPr lang="en-US" altLang="ko-KR" dirty="0"/>
              <a:t>, EDA,</a:t>
            </a:r>
            <a:r>
              <a:rPr lang="ko-KR" altLang="en-US" dirty="0"/>
              <a:t> 데이터 시각화 등을 토대로 주어진 문제를 해결한 후</a:t>
            </a:r>
            <a:r>
              <a:rPr lang="en-US" altLang="ko-KR" dirty="0"/>
              <a:t>, </a:t>
            </a:r>
            <a:r>
              <a:rPr lang="ko-KR" altLang="en-US" dirty="0"/>
              <a:t>다양한 자료 및 스토리를 통해 문제해결과정을 효과적으로 전달해야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분석을 암만 잘해도</a:t>
            </a:r>
            <a:r>
              <a:rPr lang="en-US" altLang="ko-KR" dirty="0"/>
              <a:t>, </a:t>
            </a:r>
            <a:r>
              <a:rPr lang="ko-KR" altLang="en-US" dirty="0"/>
              <a:t>전달하는 과정에서 실패하면 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다양한 </a:t>
            </a:r>
            <a:r>
              <a:rPr lang="en-US" altLang="ko-KR" dirty="0"/>
              <a:t>ppt </a:t>
            </a:r>
            <a:r>
              <a:rPr lang="ko-KR" altLang="en-US" dirty="0"/>
              <a:t>기법 및 발표 기술들을 미리 습득하는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95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8BAA-E2AE-4D5C-A4E8-9B6B6D3E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배운 것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EC0308B-C5D2-474C-A5CC-43911AA24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82689"/>
              </p:ext>
            </p:extLst>
          </p:nvPr>
        </p:nvGraphicFramePr>
        <p:xfrm>
          <a:off x="2032000" y="-871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C1E8071-3018-43D2-BDA3-C0E8E56C8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930548"/>
              </p:ext>
            </p:extLst>
          </p:nvPr>
        </p:nvGraphicFramePr>
        <p:xfrm>
          <a:off x="2032000" y="13651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78EA483-9447-4DEC-8FB3-0B061DE3E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783671"/>
              </p:ext>
            </p:extLst>
          </p:nvPr>
        </p:nvGraphicFramePr>
        <p:xfrm>
          <a:off x="2032000" y="28158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170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9218-FE8E-4EC7-88C4-FA77055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map()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6B681-DCA1-4D2A-A534-7ACC1DC3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Iterable</a:t>
            </a:r>
            <a:r>
              <a:rPr lang="ko-KR" altLang="en-US" dirty="0"/>
              <a:t>한 </a:t>
            </a:r>
            <a:r>
              <a:rPr lang="en-US" altLang="ko-KR" dirty="0"/>
              <a:t>datatype</a:t>
            </a:r>
            <a:r>
              <a:rPr lang="ko-KR" altLang="en-US" dirty="0"/>
              <a:t>에 대해</a:t>
            </a:r>
            <a:r>
              <a:rPr lang="en-US" altLang="ko-KR" dirty="0"/>
              <a:t>, function</a:t>
            </a:r>
            <a:r>
              <a:rPr lang="ko-KR" altLang="en-US" dirty="0"/>
              <a:t>을 각 요소에 적용하는 함수</a:t>
            </a:r>
            <a:endParaRPr lang="en-US" altLang="ko-KR" dirty="0"/>
          </a:p>
          <a:p>
            <a:r>
              <a:rPr lang="en-US" altLang="ko-KR" dirty="0"/>
              <a:t>map(data, function)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56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3B0C-C5A1-4621-8CFC-24C2645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BCD6-D4DC-4747-B8A3-7152999A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내부의 </a:t>
            </a:r>
            <a:r>
              <a:rPr lang="en-US" altLang="ko-KR" dirty="0"/>
              <a:t>data</a:t>
            </a:r>
            <a:r>
              <a:rPr lang="ko-KR" altLang="en-US" dirty="0"/>
              <a:t>를 직접 바꾸는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data</a:t>
            </a:r>
            <a:r>
              <a:rPr lang="ko-KR" altLang="en-US" dirty="0"/>
              <a:t>에 대해 똑같이 적용해야 하므로</a:t>
            </a:r>
            <a:r>
              <a:rPr lang="en-US" altLang="ko-KR" dirty="0"/>
              <a:t>, </a:t>
            </a:r>
            <a:r>
              <a:rPr lang="ko-KR" altLang="en-US" dirty="0"/>
              <a:t>함수 형태로 방법을 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data</a:t>
            </a:r>
            <a:r>
              <a:rPr lang="ko-KR" altLang="en-US" dirty="0"/>
              <a:t>를 직접 바꿀 필요가 있을까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29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9DE39-A921-4D4C-8D6F-DC3C1BF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apply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D8102E2-128E-4417-9E37-D8BA5221A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590158"/>
              </p:ext>
            </p:extLst>
          </p:nvPr>
        </p:nvGraphicFramePr>
        <p:xfrm>
          <a:off x="1097280" y="1737360"/>
          <a:ext cx="10058400" cy="440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EABEA42-2F67-4C2E-BE27-D4FD6B259FEF}"/>
              </a:ext>
            </a:extLst>
          </p:cNvPr>
          <p:cNvSpPr/>
          <p:nvPr/>
        </p:nvSpPr>
        <p:spPr>
          <a:xfrm>
            <a:off x="3128071" y="2264787"/>
            <a:ext cx="138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239BD-FDF4-4E1B-9AB4-12D31820BF5D}"/>
              </a:ext>
            </a:extLst>
          </p:cNvPr>
          <p:cNvSpPr/>
          <p:nvPr/>
        </p:nvSpPr>
        <p:spPr>
          <a:xfrm>
            <a:off x="7444025" y="4819728"/>
            <a:ext cx="196560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138540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BE010-1E15-4573-8C1B-422F7E10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09F95-A53C-4F03-8AEB-9CF069CD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data</a:t>
            </a:r>
            <a:r>
              <a:rPr lang="ko-KR" altLang="en-US" dirty="0"/>
              <a:t>를 포괄적으로</a:t>
            </a:r>
            <a:r>
              <a:rPr lang="en-US" altLang="ko-KR" dirty="0"/>
              <a:t>, </a:t>
            </a:r>
            <a:r>
              <a:rPr lang="ko-KR" altLang="en-US" dirty="0"/>
              <a:t>세세하게 다루기 쉽도록 하기 위해 </a:t>
            </a:r>
            <a:r>
              <a:rPr lang="en-US" altLang="ko-KR" dirty="0"/>
              <a:t>apply</a:t>
            </a:r>
            <a:r>
              <a:rPr lang="ko-KR" altLang="en-US" dirty="0"/>
              <a:t>를 쓴다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이를 통해 전체 </a:t>
            </a:r>
            <a:r>
              <a:rPr lang="en-US" altLang="ko-KR" dirty="0"/>
              <a:t>data</a:t>
            </a:r>
            <a:r>
              <a:rPr lang="ko-KR" altLang="en-US" dirty="0"/>
              <a:t>의 특성</a:t>
            </a:r>
            <a:r>
              <a:rPr lang="en-US" altLang="ko-KR" dirty="0"/>
              <a:t>(feature)</a:t>
            </a:r>
            <a:r>
              <a:rPr lang="ko-KR" altLang="en-US" dirty="0"/>
              <a:t>을 유추하기 쉬워진다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36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3C36D-4AF9-4190-A2B6-07369998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2E34-67E8-470C-BED9-B6A034B9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dataframe.apply</a:t>
            </a:r>
            <a:r>
              <a:rPr lang="en-US" altLang="ko-KR" dirty="0"/>
              <a:t>(function)</a:t>
            </a:r>
          </a:p>
          <a:p>
            <a:r>
              <a:rPr lang="en-US" altLang="ko-KR" dirty="0" err="1"/>
              <a:t>dataframe</a:t>
            </a:r>
            <a:r>
              <a:rPr lang="en-US" altLang="ko-KR" dirty="0"/>
              <a:t>[column].apply(function)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1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6DAA-C85A-404C-B0D2-2149509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E4196-1AA2-4403-830B-E09F217E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사실 </a:t>
            </a:r>
            <a:r>
              <a:rPr lang="en-US" altLang="ko-KR" sz="1600" dirty="0"/>
              <a:t>pandas</a:t>
            </a:r>
            <a:r>
              <a:rPr lang="ko-KR" altLang="en-US" sz="1600" dirty="0"/>
              <a:t>는 금융 시계열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주식</a:t>
            </a:r>
            <a:r>
              <a:rPr lang="en-US" altLang="ko-KR" sz="1600" dirty="0"/>
              <a:t>, </a:t>
            </a:r>
            <a:r>
              <a:rPr lang="ko-KR" altLang="en-US" sz="1600" dirty="0"/>
              <a:t>물가 등</a:t>
            </a:r>
            <a:r>
              <a:rPr lang="en-US" altLang="ko-KR" sz="1600" dirty="0"/>
              <a:t>)</a:t>
            </a:r>
            <a:r>
              <a:rPr lang="ko-KR" altLang="en-US" sz="1600" dirty="0"/>
              <a:t>을 다루기 위해 만든 </a:t>
            </a:r>
            <a:r>
              <a:rPr lang="en-US" altLang="ko-KR" sz="1600" dirty="0"/>
              <a:t>module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pandas</a:t>
            </a:r>
            <a:r>
              <a:rPr lang="ko-KR" altLang="en-US" sz="1600" dirty="0"/>
              <a:t>에서 자체적으로 </a:t>
            </a:r>
            <a:r>
              <a:rPr lang="en-US" altLang="ko-KR" sz="1600" dirty="0"/>
              <a:t>datetime</a:t>
            </a:r>
            <a:r>
              <a:rPr lang="ko-KR" altLang="en-US" sz="1600" dirty="0"/>
              <a:t>이라는 자료형을 하나 만들어 두었습니다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522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86DFC-7B84-419E-B0A4-32F2049F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0CC67-B06C-4529-A678-B3973E41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to_datetime</a:t>
            </a:r>
            <a:r>
              <a:rPr lang="en-US" altLang="ko-KR" dirty="0"/>
              <a:t>(data, format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‘’)</a:t>
            </a:r>
          </a:p>
          <a:p>
            <a:endParaRPr lang="en-US" altLang="ko-KR" dirty="0"/>
          </a:p>
          <a:p>
            <a:r>
              <a:rPr lang="en-US" altLang="ko-KR" dirty="0" err="1"/>
              <a:t>timedata.year</a:t>
            </a:r>
            <a:r>
              <a:rPr lang="en-US" altLang="ko-KR" dirty="0"/>
              <a:t>, </a:t>
            </a:r>
            <a:r>
              <a:rPr lang="en-US" altLang="ko-KR" dirty="0" err="1"/>
              <a:t>timedata.month</a:t>
            </a:r>
            <a:r>
              <a:rPr lang="en-US" altLang="ko-KR" dirty="0"/>
              <a:t>, </a:t>
            </a:r>
            <a:r>
              <a:rPr lang="en-US" altLang="ko-KR" dirty="0" err="1"/>
              <a:t>timedata.day</a:t>
            </a:r>
            <a:r>
              <a:rPr lang="en-US" altLang="ko-KR" dirty="0"/>
              <a:t>, </a:t>
            </a:r>
            <a:r>
              <a:rPr lang="en-US" altLang="ko-KR" dirty="0" err="1"/>
              <a:t>timedata.weekday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9055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추억</Template>
  <TotalTime>1309</TotalTime>
  <Words>543</Words>
  <Application>Microsoft Office PowerPoint</Application>
  <PresentationFormat>와이드스크린</PresentationFormat>
  <Paragraphs>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추억</vt:lpstr>
      <vt:lpstr>3주차</vt:lpstr>
      <vt:lpstr>지금까지 배운 것</vt:lpstr>
      <vt:lpstr>1. map()</vt:lpstr>
      <vt:lpstr>2. apply</vt:lpstr>
      <vt:lpstr>2. apply</vt:lpstr>
      <vt:lpstr>2. apply</vt:lpstr>
      <vt:lpstr>2. apply</vt:lpstr>
      <vt:lpstr>3. datetime</vt:lpstr>
      <vt:lpstr>3. datetime</vt:lpstr>
      <vt:lpstr>4. 실전</vt:lpstr>
      <vt:lpstr>4. 실전</vt:lpstr>
      <vt:lpstr>4. 실전</vt:lpstr>
      <vt:lpstr>4.1. 문제 정의</vt:lpstr>
      <vt:lpstr>4.2. 데이터 수집</vt:lpstr>
      <vt:lpstr>4.3. 데이터 전처리</vt:lpstr>
      <vt:lpstr>4.4. 탐색적 데이터 분석</vt:lpstr>
      <vt:lpstr>4.5. 스토리 텔링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</dc:title>
  <dc:creator>신 지섭</dc:creator>
  <cp:lastModifiedBy>신 지섭</cp:lastModifiedBy>
  <cp:revision>19</cp:revision>
  <dcterms:created xsi:type="dcterms:W3CDTF">2020-01-12T09:15:17Z</dcterms:created>
  <dcterms:modified xsi:type="dcterms:W3CDTF">2020-01-16T00:49:33Z</dcterms:modified>
</cp:coreProperties>
</file>