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73" r:id="rId5"/>
    <p:sldId id="270" r:id="rId6"/>
    <p:sldId id="274" r:id="rId7"/>
    <p:sldId id="257" r:id="rId8"/>
    <p:sldId id="272" r:id="rId9"/>
    <p:sldId id="258" r:id="rId10"/>
    <p:sldId id="259" r:id="rId11"/>
    <p:sldId id="268" r:id="rId12"/>
    <p:sldId id="275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DA229-9DA7-484C-BA62-9F8D29CF5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E7E41-BFFF-4513-883F-0B0A66449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808CF-067C-4FE6-899D-CEA69D76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4B8F-45F6-4913-BDDF-53F014DEF145}" type="datetimeFigureOut">
              <a:rPr lang="ko-KR" altLang="en-US" smtClean="0"/>
              <a:t>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B50A3-EEC9-42F3-9360-631C602E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13BF0-10A3-466D-8351-A0C06B96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55C-8EA1-4636-949F-CEF131756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7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9E9CE-BEE5-4360-B527-A404C901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57ADE2-510B-483F-A69B-181AE9B97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1C0BC-58A2-4554-8546-2689BF0D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4B8F-45F6-4913-BDDF-53F014DEF145}" type="datetimeFigureOut">
              <a:rPr lang="ko-KR" altLang="en-US" smtClean="0"/>
              <a:t>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010EA-16BB-4D05-B2E8-D1FFCF3B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DA190-F0E0-48F0-8680-12ADBC69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55C-8EA1-4636-949F-CEF131756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2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391B10-0120-4264-BE1D-6E717EC24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9EDF18-EE74-4B68-A875-783AE847D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E849E-3447-4BEE-94BD-41549CDA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4B8F-45F6-4913-BDDF-53F014DEF145}" type="datetimeFigureOut">
              <a:rPr lang="ko-KR" altLang="en-US" smtClean="0"/>
              <a:t>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98106-E6D2-4FCB-A50A-5C6BCD50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116E8-B1FC-479C-84B2-3C8D8D80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55C-8EA1-4636-949F-CEF131756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8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05FC3-162C-41E3-9C0D-6C3576CF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8DAEE-335C-491E-8A67-A2E4A70B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6CC50-D95D-44DF-9A26-F91538DA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4B8F-45F6-4913-BDDF-53F014DEF145}" type="datetimeFigureOut">
              <a:rPr lang="ko-KR" altLang="en-US" smtClean="0"/>
              <a:t>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D6F83-B842-40AE-9B6D-5F09AD7E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9C241-A483-4485-A154-5E53A90F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55C-8EA1-4636-949F-CEF131756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3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71684-9B77-4505-AC20-48F80EC7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D71D9-38F2-43C0-8913-AE1F34695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8C41C-8741-4388-BD68-DB4AA419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4B8F-45F6-4913-BDDF-53F014DEF145}" type="datetimeFigureOut">
              <a:rPr lang="ko-KR" altLang="en-US" smtClean="0"/>
              <a:t>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786DE-9C83-43DF-9D77-0EBE8180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AB151-18CE-4A2C-84F7-DCFC5E90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55C-8EA1-4636-949F-CEF131756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5F6D8-5C7D-42E7-B936-B08E9D31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3810-41D2-4BFC-95E7-769D66C23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57896B-BF9B-4EE7-A73D-91194DB23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02CDA-09C6-4EA2-9775-AAE33381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4B8F-45F6-4913-BDDF-53F014DEF145}" type="datetimeFigureOut">
              <a:rPr lang="ko-KR" altLang="en-US" smtClean="0"/>
              <a:t>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EC445-844B-45D3-A3BF-93528747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A1D2E-59BF-462A-B7F7-40B65C57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55C-8EA1-4636-949F-CEF131756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630DA-5BCB-4E73-A134-E7FE2992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323E3-A7B2-4C10-BD10-090487F3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9C9C6-757F-4389-A70F-9F8A75601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B8828C-3817-4B0C-B893-FFE268DD6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5FAB69-4C6C-47D7-B44D-51597B7D0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FD6821-037D-4DF5-B1BB-FE647351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4B8F-45F6-4913-BDDF-53F014DEF145}" type="datetimeFigureOut">
              <a:rPr lang="ko-KR" altLang="en-US" smtClean="0"/>
              <a:t>19-07-04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33B6AA-58BF-46CB-A866-09FA646C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5BD9D5-AB37-46BC-9F92-EAFED34C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55C-8EA1-4636-949F-CEF131756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05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4AB51-8F4B-45A3-8EF8-4C413FBE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D46099-DB4D-442C-BE97-320E01D7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4B8F-45F6-4913-BDDF-53F014DEF145}" type="datetimeFigureOut">
              <a:rPr lang="ko-KR" altLang="en-US" smtClean="0"/>
              <a:t>19-07-04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36E90B-1D83-446A-AF6A-EE5BEAA9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2DEAFE-BFFB-47A9-9139-4BFCE755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55C-8EA1-4636-949F-CEF131756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8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157B04-BCE7-4970-88F0-7CEB85B9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4B8F-45F6-4913-BDDF-53F014DEF145}" type="datetimeFigureOut">
              <a:rPr lang="ko-KR" altLang="en-US" smtClean="0"/>
              <a:t>19-07-04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59C6A-AF5D-4CE7-909D-E52881C5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69846B-FBAC-4637-A583-ED585962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55C-8EA1-4636-949F-CEF131756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8E050-3F8C-4562-A6DD-2DC72ED3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C07D-B45B-4375-AE47-40A812A8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3415F-8699-41F8-9CD1-1F5FB7B10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DF149-AD90-42C2-B8CC-E2CB6062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4B8F-45F6-4913-BDDF-53F014DEF145}" type="datetimeFigureOut">
              <a:rPr lang="ko-KR" altLang="en-US" smtClean="0"/>
              <a:t>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ABD237-BE13-43DB-9164-1ED667BC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06983-7625-40F3-9DAF-EA8C86FA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55C-8EA1-4636-949F-CEF131756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19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C00E7-6495-472F-B663-89EF5E13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0BA29B-2806-4E21-9EFE-17CE63511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8B3B42-8CF6-4E2A-88FE-3EC6E3EAB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F42A7-63D1-4D10-BB27-E656D8EC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4B8F-45F6-4913-BDDF-53F014DEF145}" type="datetimeFigureOut">
              <a:rPr lang="ko-KR" altLang="en-US" smtClean="0"/>
              <a:t>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4CE23-2102-4F08-8B11-91B47EA6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D6C44-C429-44E5-81A4-CD4CE9E0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55C-8EA1-4636-949F-CEF131756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0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747C58-E204-4AAA-988E-7B3A0AA9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DFDFE-173F-433B-8C1F-205DD5A09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F4E90-AAF5-4E48-BC96-AD0F434EA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4B8F-45F6-4913-BDDF-53F014DEF145}" type="datetimeFigureOut">
              <a:rPr lang="ko-KR" altLang="en-US" smtClean="0"/>
              <a:t>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BADDA-54AC-4663-9741-6CE884E91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E64B8-0E6B-4137-A05D-8923071FE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155C-8EA1-4636-949F-CEF131756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6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#download-se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1533236" y="1480636"/>
            <a:ext cx="9125527" cy="30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6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여름방학 </a:t>
            </a:r>
            <a:r>
              <a:rPr lang="en-US" altLang="ko-KR" sz="6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Python</a:t>
            </a:r>
            <a:r>
              <a:rPr lang="ko-KR" altLang="en-US" sz="6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스터디</a:t>
            </a:r>
            <a:endParaRPr lang="en-US" altLang="ko-KR" sz="6600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-1</a:t>
            </a:r>
            <a:r>
              <a:rPr lang="ko-KR" altLang="en-US" sz="3600" dirty="0" err="1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회차</a:t>
            </a:r>
            <a:r>
              <a:rPr lang="ko-KR" altLang="en-US" sz="3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작업환경 설정 및 변수할당</a:t>
            </a:r>
            <a:r>
              <a:rPr lang="en-US" altLang="ko-KR" sz="3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-</a:t>
            </a:r>
            <a:endParaRPr lang="ko-KR" altLang="en-US" sz="6600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95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E8A161-2C3F-4537-B008-D865C483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653024"/>
            <a:ext cx="7019925" cy="443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258618" y="295687"/>
            <a:ext cx="179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Python </a:t>
            </a:r>
            <a:r>
              <a:rPr lang="ko-KR" altLang="en-US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</a:t>
            </a:r>
            <a:endParaRPr lang="en-US" altLang="ko-KR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3E2A18-C00F-4B6C-AE0A-67FA578BF936}"/>
              </a:ext>
            </a:extLst>
          </p:cNvPr>
          <p:cNvSpPr/>
          <p:nvPr/>
        </p:nvSpPr>
        <p:spPr>
          <a:xfrm>
            <a:off x="4525818" y="5415067"/>
            <a:ext cx="323274" cy="2480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15295-CA9A-4820-BCAA-1708D98E7FE5}"/>
              </a:ext>
            </a:extLst>
          </p:cNvPr>
          <p:cNvSpPr txBox="1"/>
          <p:nvPr/>
        </p:nvSpPr>
        <p:spPr>
          <a:xfrm>
            <a:off x="3694548" y="5169757"/>
            <a:ext cx="9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① 체크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5D3C5-AF49-48CC-8F3D-9E1762138C82}"/>
              </a:ext>
            </a:extLst>
          </p:cNvPr>
          <p:cNvSpPr txBox="1"/>
          <p:nvPr/>
        </p:nvSpPr>
        <p:spPr>
          <a:xfrm>
            <a:off x="7980217" y="4066011"/>
            <a:ext cx="108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②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A276A7-F162-4234-A804-88F8DCF59033}"/>
              </a:ext>
            </a:extLst>
          </p:cNvPr>
          <p:cNvSpPr/>
          <p:nvPr/>
        </p:nvSpPr>
        <p:spPr>
          <a:xfrm>
            <a:off x="4622802" y="3039324"/>
            <a:ext cx="3967016" cy="10266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5430E-842C-4262-B22F-850004A63AD1}"/>
              </a:ext>
            </a:extLst>
          </p:cNvPr>
          <p:cNvSpPr txBox="1"/>
          <p:nvPr/>
        </p:nvSpPr>
        <p:spPr>
          <a:xfrm>
            <a:off x="2664689" y="883582"/>
            <a:ext cx="6862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u="sng" dirty="0">
                <a:highlight>
                  <a:srgbClr val="FFFF00"/>
                </a:highlight>
                <a:latin typeface="HY궁서B" panose="02030600000101010101" pitchFamily="18" charset="-127"/>
                <a:ea typeface="HY궁서B" panose="02030600000101010101" pitchFamily="18" charset="-127"/>
              </a:rPr>
              <a:t>꼭꼭 </a:t>
            </a:r>
            <a:r>
              <a:rPr lang="en-US" altLang="ko-KR" sz="2000" i="1" u="sng" dirty="0">
                <a:highlight>
                  <a:srgbClr val="FFFF00"/>
                </a:highlight>
                <a:latin typeface="HY궁서B" panose="02030600000101010101" pitchFamily="18" charset="-127"/>
                <a:ea typeface="HY궁서B" panose="02030600000101010101" pitchFamily="18" charset="-127"/>
              </a:rPr>
              <a:t>‘Add Python 3.7 to PATH’</a:t>
            </a:r>
            <a:r>
              <a:rPr lang="ko-KR" altLang="en-US" sz="2000" i="1" u="sng" dirty="0">
                <a:highlight>
                  <a:srgbClr val="FFFF00"/>
                </a:highlight>
                <a:latin typeface="HY궁서B" panose="02030600000101010101" pitchFamily="18" charset="-127"/>
                <a:ea typeface="HY궁서B" panose="02030600000101010101" pitchFamily="18" charset="-127"/>
              </a:rPr>
              <a:t>를 체크 </a:t>
            </a:r>
            <a:r>
              <a:rPr lang="ko-KR" altLang="en-US" sz="2000" i="1" u="sng" dirty="0" err="1">
                <a:highlight>
                  <a:srgbClr val="FFFF00"/>
                </a:highlight>
                <a:latin typeface="HY궁서B" panose="02030600000101010101" pitchFamily="18" charset="-127"/>
                <a:ea typeface="HY궁서B" panose="02030600000101010101" pitchFamily="18" charset="-127"/>
              </a:rPr>
              <a:t>해야합니다</a:t>
            </a:r>
            <a:r>
              <a:rPr lang="en-US" altLang="ko-KR" sz="2000" i="1" u="sng" dirty="0">
                <a:highlight>
                  <a:srgbClr val="FFFF00"/>
                </a:highlight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sz="2000" i="1" u="sng" dirty="0">
              <a:highlight>
                <a:srgbClr val="FFFF00"/>
              </a:highlight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C6038A71-9AD6-406A-82CC-5613E68F5F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86794" y="3076044"/>
            <a:ext cx="4096156" cy="581890"/>
          </a:xfrm>
          <a:prstGeom prst="curvedConnector3">
            <a:avLst>
              <a:gd name="adj1" fmla="val 72098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9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2720108" y="2875002"/>
            <a:ext cx="67517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2. Anaconda </a:t>
            </a:r>
            <a:r>
              <a:rPr lang="ko-KR" altLang="en-US" sz="6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19650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258618" y="295687"/>
            <a:ext cx="196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2. Anaconda </a:t>
            </a:r>
            <a:r>
              <a:rPr lang="ko-KR" altLang="en-US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</a:t>
            </a:r>
            <a:endParaRPr lang="en-US" altLang="ko-KR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D24CC-52AC-44DB-B17A-5F2E0B19D8C5}"/>
              </a:ext>
            </a:extLst>
          </p:cNvPr>
          <p:cNvSpPr txBox="1"/>
          <p:nvPr/>
        </p:nvSpPr>
        <p:spPr>
          <a:xfrm>
            <a:off x="3747721" y="2277207"/>
            <a:ext cx="469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아래 </a:t>
            </a:r>
            <a:r>
              <a:rPr lang="en-US" altLang="ko-KR" sz="3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URL</a:t>
            </a:r>
            <a:r>
              <a:rPr lang="ko-KR" altLang="en-US" sz="3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접속합니다</a:t>
            </a:r>
            <a:r>
              <a:rPr lang="en-US" altLang="ko-KR" sz="3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787DF-1CC3-4B78-B7F5-844725603073}"/>
              </a:ext>
            </a:extLst>
          </p:cNvPr>
          <p:cNvSpPr txBox="1"/>
          <p:nvPr/>
        </p:nvSpPr>
        <p:spPr>
          <a:xfrm>
            <a:off x="2927926" y="3244334"/>
            <a:ext cx="698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5B9DB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https://www.anaconda.com/distribution/#download-section</a:t>
            </a:r>
            <a:endParaRPr lang="ko-KR" altLang="en-US" b="1" dirty="0">
              <a:highlight>
                <a:srgbClr val="F5B9DB"/>
              </a:highligh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3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FC42D5-BDE3-41EB-AB90-6F3CE694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69" y="840509"/>
            <a:ext cx="9622787" cy="6017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258618" y="29568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2. Anaconda </a:t>
            </a:r>
            <a:r>
              <a:rPr lang="ko-KR" altLang="en-US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FED01-C2AE-41D4-A1F0-EBBCADA2DEB9}"/>
              </a:ext>
            </a:extLst>
          </p:cNvPr>
          <p:cNvSpPr txBox="1"/>
          <p:nvPr/>
        </p:nvSpPr>
        <p:spPr>
          <a:xfrm>
            <a:off x="2927926" y="295687"/>
            <a:ext cx="698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5B9DB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https://www.anaconda.com/distribution/#download-section</a:t>
            </a:r>
            <a:endParaRPr lang="ko-KR" altLang="en-US" b="1" dirty="0">
              <a:highlight>
                <a:srgbClr val="F5B9DB"/>
              </a:highligh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3E2A18-C00F-4B6C-AE0A-67FA578BF936}"/>
              </a:ext>
            </a:extLst>
          </p:cNvPr>
          <p:cNvSpPr/>
          <p:nvPr/>
        </p:nvSpPr>
        <p:spPr>
          <a:xfrm>
            <a:off x="4470399" y="840509"/>
            <a:ext cx="1302328" cy="498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15295-CA9A-4820-BCAA-1708D98E7FE5}"/>
              </a:ext>
            </a:extLst>
          </p:cNvPr>
          <p:cNvSpPr txBox="1"/>
          <p:nvPr/>
        </p:nvSpPr>
        <p:spPr>
          <a:xfrm>
            <a:off x="3589081" y="1145369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① 확인 </a:t>
            </a:r>
            <a:r>
              <a:rPr lang="en-US" altLang="ko-KR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endParaRPr lang="ko-KR" altLang="en-US" dirty="0">
              <a:solidFill>
                <a:srgbClr val="FF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26F275-E61A-4A35-8694-91FFDDB87A04}"/>
              </a:ext>
            </a:extLst>
          </p:cNvPr>
          <p:cNvSpPr/>
          <p:nvPr/>
        </p:nvSpPr>
        <p:spPr>
          <a:xfrm>
            <a:off x="3509818" y="2888520"/>
            <a:ext cx="1302328" cy="498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9371C-2970-49D4-B696-0765378AF364}"/>
              </a:ext>
            </a:extLst>
          </p:cNvPr>
          <p:cNvSpPr txBox="1"/>
          <p:nvPr/>
        </p:nvSpPr>
        <p:spPr>
          <a:xfrm>
            <a:off x="4812146" y="3202556"/>
            <a:ext cx="9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② 클릭 </a:t>
            </a: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BCCABAC6-BB13-4EE6-A6F2-5B6AFA13BD5F}"/>
              </a:ext>
            </a:extLst>
          </p:cNvPr>
          <p:cNvCxnSpPr>
            <a:cxnSpLocks/>
          </p:cNvCxnSpPr>
          <p:nvPr/>
        </p:nvCxnSpPr>
        <p:spPr>
          <a:xfrm>
            <a:off x="5772727" y="1323649"/>
            <a:ext cx="3094182" cy="865369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3D6600-1AAB-4D16-B28C-82267F971AFB}"/>
              </a:ext>
            </a:extLst>
          </p:cNvPr>
          <p:cNvSpPr txBox="1"/>
          <p:nvPr/>
        </p:nvSpPr>
        <p:spPr>
          <a:xfrm>
            <a:off x="8866909" y="1927408"/>
            <a:ext cx="276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highlight>
                  <a:srgbClr val="F5B9DB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꼭 </a:t>
            </a:r>
            <a:r>
              <a:rPr lang="en-US" altLang="ko-KR" sz="1400" dirty="0">
                <a:solidFill>
                  <a:srgbClr val="C00000"/>
                </a:solidFill>
                <a:highlight>
                  <a:srgbClr val="F5B9DB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Windows </a:t>
            </a:r>
            <a:r>
              <a:rPr lang="ko-KR" altLang="en-US" sz="1400" dirty="0">
                <a:solidFill>
                  <a:srgbClr val="C00000"/>
                </a:solidFill>
                <a:highlight>
                  <a:srgbClr val="F5B9DB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버전으로 선택되었는지 확인 후 다운로드 해주세요 </a:t>
            </a:r>
            <a:r>
              <a:rPr lang="en-US" altLang="ko-KR" sz="1400" dirty="0">
                <a:solidFill>
                  <a:srgbClr val="C00000"/>
                </a:solidFill>
                <a:highlight>
                  <a:srgbClr val="F5B9DB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! </a:t>
            </a:r>
            <a:endParaRPr lang="ko-KR" altLang="en-US" sz="1400" dirty="0">
              <a:solidFill>
                <a:srgbClr val="C00000"/>
              </a:solidFill>
              <a:highlight>
                <a:srgbClr val="F5B9DB"/>
              </a:highligh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51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7E1F3F-F576-4DFB-A316-44DB859D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340" y="1109785"/>
            <a:ext cx="6167870" cy="4653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258618" y="29568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2. Anaconda </a:t>
            </a:r>
            <a:r>
              <a:rPr lang="ko-KR" altLang="en-US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26F275-E61A-4A35-8694-91FFDDB87A04}"/>
              </a:ext>
            </a:extLst>
          </p:cNvPr>
          <p:cNvSpPr/>
          <p:nvPr/>
        </p:nvSpPr>
        <p:spPr>
          <a:xfrm>
            <a:off x="6428506" y="5079996"/>
            <a:ext cx="1034473" cy="4131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9371C-2970-49D4-B696-0765378AF364}"/>
              </a:ext>
            </a:extLst>
          </p:cNvPr>
          <p:cNvSpPr txBox="1"/>
          <p:nvPr/>
        </p:nvSpPr>
        <p:spPr>
          <a:xfrm>
            <a:off x="7287488" y="4668917"/>
            <a:ext cx="9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클릭 </a:t>
            </a:r>
          </a:p>
        </p:txBody>
      </p:sp>
    </p:spTree>
    <p:extLst>
      <p:ext uri="{BB962C8B-B14F-4D97-AF65-F5344CB8AC3E}">
        <p14:creationId xmlns:p14="http://schemas.microsoft.com/office/powerpoint/2010/main" val="20723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777E4B1-1597-4F4A-80F7-EE363527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51" y="736012"/>
            <a:ext cx="6797944" cy="5385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258618" y="29568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2. Anaconda </a:t>
            </a:r>
            <a:r>
              <a:rPr lang="ko-KR" altLang="en-US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26F275-E61A-4A35-8694-91FFDDB87A04}"/>
              </a:ext>
            </a:extLst>
          </p:cNvPr>
          <p:cNvSpPr/>
          <p:nvPr/>
        </p:nvSpPr>
        <p:spPr>
          <a:xfrm>
            <a:off x="6502397" y="5283196"/>
            <a:ext cx="1034473" cy="4131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9371C-2970-49D4-B696-0765378AF364}"/>
              </a:ext>
            </a:extLst>
          </p:cNvPr>
          <p:cNvSpPr txBox="1"/>
          <p:nvPr/>
        </p:nvSpPr>
        <p:spPr>
          <a:xfrm>
            <a:off x="7250543" y="4913864"/>
            <a:ext cx="9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클릭 </a:t>
            </a:r>
          </a:p>
        </p:txBody>
      </p:sp>
    </p:spTree>
    <p:extLst>
      <p:ext uri="{BB962C8B-B14F-4D97-AF65-F5344CB8AC3E}">
        <p14:creationId xmlns:p14="http://schemas.microsoft.com/office/powerpoint/2010/main" val="1801852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6D9438-27B2-493D-AAED-62B47546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8" y="979054"/>
            <a:ext cx="7310557" cy="5470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258618" y="29568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2. Anaconda </a:t>
            </a:r>
            <a:r>
              <a:rPr lang="ko-KR" altLang="en-US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26F275-E61A-4A35-8694-91FFDDB87A04}"/>
              </a:ext>
            </a:extLst>
          </p:cNvPr>
          <p:cNvSpPr/>
          <p:nvPr/>
        </p:nvSpPr>
        <p:spPr>
          <a:xfrm>
            <a:off x="6964215" y="5681625"/>
            <a:ext cx="1034473" cy="4131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9371C-2970-49D4-B696-0765378AF364}"/>
              </a:ext>
            </a:extLst>
          </p:cNvPr>
          <p:cNvSpPr txBox="1"/>
          <p:nvPr/>
        </p:nvSpPr>
        <p:spPr>
          <a:xfrm>
            <a:off x="7804725" y="5312293"/>
            <a:ext cx="9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클릭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8670340-D48E-40E0-ACFB-D517AE9384CF}"/>
              </a:ext>
            </a:extLst>
          </p:cNvPr>
          <p:cNvCxnSpPr>
            <a:cxnSpLocks/>
          </p:cNvCxnSpPr>
          <p:nvPr/>
        </p:nvCxnSpPr>
        <p:spPr>
          <a:xfrm flipV="1">
            <a:off x="3592945" y="3177309"/>
            <a:ext cx="2161310" cy="332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195EDF-6291-4138-9BD2-A4FA6B2B1966}"/>
              </a:ext>
            </a:extLst>
          </p:cNvPr>
          <p:cNvSpPr txBox="1"/>
          <p:nvPr/>
        </p:nvSpPr>
        <p:spPr>
          <a:xfrm>
            <a:off x="5680363" y="2854038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확인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!</a:t>
            </a:r>
            <a:endParaRPr lang="ko-KR" altLang="en-US" dirty="0">
              <a:solidFill>
                <a:srgbClr val="FF0000"/>
              </a:solidFill>
              <a:highlight>
                <a:srgbClr val="FFFF00"/>
              </a:highligh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8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85D672-6BD3-4188-A6BA-B03258BA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54" y="831117"/>
            <a:ext cx="6997890" cy="5357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258618" y="29568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2. Anaconda </a:t>
            </a:r>
            <a:r>
              <a:rPr lang="ko-KR" altLang="en-US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26F275-E61A-4A35-8694-91FFDDB87A04}"/>
              </a:ext>
            </a:extLst>
          </p:cNvPr>
          <p:cNvSpPr/>
          <p:nvPr/>
        </p:nvSpPr>
        <p:spPr>
          <a:xfrm>
            <a:off x="6834906" y="5265834"/>
            <a:ext cx="960582" cy="4131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9371C-2970-49D4-B696-0765378AF364}"/>
              </a:ext>
            </a:extLst>
          </p:cNvPr>
          <p:cNvSpPr txBox="1"/>
          <p:nvPr/>
        </p:nvSpPr>
        <p:spPr>
          <a:xfrm>
            <a:off x="7660743" y="4896502"/>
            <a:ext cx="9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클릭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8670340-D48E-40E0-ACFB-D517AE9384CF}"/>
              </a:ext>
            </a:extLst>
          </p:cNvPr>
          <p:cNvCxnSpPr>
            <a:cxnSpLocks/>
          </p:cNvCxnSpPr>
          <p:nvPr/>
        </p:nvCxnSpPr>
        <p:spPr>
          <a:xfrm flipV="1">
            <a:off x="4876799" y="3703782"/>
            <a:ext cx="2161310" cy="332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195EDF-6291-4138-9BD2-A4FA6B2B1966}"/>
              </a:ext>
            </a:extLst>
          </p:cNvPr>
          <p:cNvSpPr txBox="1"/>
          <p:nvPr/>
        </p:nvSpPr>
        <p:spPr>
          <a:xfrm>
            <a:off x="7038109" y="3429000"/>
            <a:ext cx="235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따로 건드리지 마세요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!</a:t>
            </a:r>
            <a:endParaRPr lang="ko-KR" altLang="en-US" dirty="0">
              <a:solidFill>
                <a:srgbClr val="FF0000"/>
              </a:solidFill>
              <a:highlight>
                <a:srgbClr val="FFFF00"/>
              </a:highligh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48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7C1A14-5B4F-46D9-A052-138C147BC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8" y="665019"/>
            <a:ext cx="7386926" cy="55183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258618" y="29568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2. Anaconda </a:t>
            </a:r>
            <a:r>
              <a:rPr lang="ko-KR" altLang="en-US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26F275-E61A-4A35-8694-91FFDDB87A04}"/>
              </a:ext>
            </a:extLst>
          </p:cNvPr>
          <p:cNvSpPr/>
          <p:nvPr/>
        </p:nvSpPr>
        <p:spPr>
          <a:xfrm>
            <a:off x="3519050" y="2494802"/>
            <a:ext cx="397167" cy="369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95EDF-6291-4138-9BD2-A4FA6B2B1966}"/>
              </a:ext>
            </a:extLst>
          </p:cNvPr>
          <p:cNvSpPr txBox="1"/>
          <p:nvPr/>
        </p:nvSpPr>
        <p:spPr>
          <a:xfrm>
            <a:off x="2874146" y="2270852"/>
            <a:ext cx="8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① 체크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A044AB-DE72-4303-9AF7-012FFE5C00EE}"/>
              </a:ext>
            </a:extLst>
          </p:cNvPr>
          <p:cNvSpPr/>
          <p:nvPr/>
        </p:nvSpPr>
        <p:spPr>
          <a:xfrm>
            <a:off x="3519051" y="3601627"/>
            <a:ext cx="369458" cy="3977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AD1FB2-8CC2-436A-9C28-6115C3ACB82F}"/>
              </a:ext>
            </a:extLst>
          </p:cNvPr>
          <p:cNvSpPr/>
          <p:nvPr/>
        </p:nvSpPr>
        <p:spPr>
          <a:xfrm>
            <a:off x="6987306" y="5375564"/>
            <a:ext cx="1029858" cy="4557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0605C-2716-49AC-80D4-FADBCE3ED9F1}"/>
              </a:ext>
            </a:extLst>
          </p:cNvPr>
          <p:cNvSpPr txBox="1"/>
          <p:nvPr/>
        </p:nvSpPr>
        <p:spPr>
          <a:xfrm>
            <a:off x="2874146" y="3346889"/>
            <a:ext cx="8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② 체크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FDAED-228A-4772-AFB9-D9456D9CA95C}"/>
              </a:ext>
            </a:extLst>
          </p:cNvPr>
          <p:cNvSpPr txBox="1"/>
          <p:nvPr/>
        </p:nvSpPr>
        <p:spPr>
          <a:xfrm>
            <a:off x="7783273" y="5006232"/>
            <a:ext cx="8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③ 클릭</a:t>
            </a:r>
            <a:endParaRPr lang="ko-KR" altLang="en-US" dirty="0">
              <a:solidFill>
                <a:srgbClr val="FF0000"/>
              </a:solidFill>
              <a:highlight>
                <a:srgbClr val="FFFF00"/>
              </a:highligh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5B335-ABFD-4077-B601-439813DF2F27}"/>
              </a:ext>
            </a:extLst>
          </p:cNvPr>
          <p:cNvCxnSpPr>
            <a:cxnSpLocks/>
          </p:cNvCxnSpPr>
          <p:nvPr/>
        </p:nvCxnSpPr>
        <p:spPr>
          <a:xfrm flipH="1">
            <a:off x="2431879" y="2780145"/>
            <a:ext cx="1019797" cy="595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D9B6FD-3397-4514-9932-66094BBB22C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538104" y="3716221"/>
            <a:ext cx="980947" cy="84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0DACF-DD03-4441-AAAD-D55AAEF5E6A4}"/>
              </a:ext>
            </a:extLst>
          </p:cNvPr>
          <p:cNvSpPr txBox="1"/>
          <p:nvPr/>
        </p:nvSpPr>
        <p:spPr>
          <a:xfrm>
            <a:off x="9924" y="3346889"/>
            <a:ext cx="249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꼭 두개 다 체크해주세요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!!</a:t>
            </a:r>
            <a:endParaRPr lang="ko-KR" altLang="en-US" dirty="0">
              <a:solidFill>
                <a:srgbClr val="FF0000"/>
              </a:solidFill>
              <a:highlight>
                <a:srgbClr val="FFFF00"/>
              </a:highligh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93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2379606" y="2875002"/>
            <a:ext cx="74327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0. </a:t>
            </a:r>
            <a:r>
              <a:rPr lang="ko-KR" altLang="en-US" sz="6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사용자 이름 확인</a:t>
            </a:r>
          </a:p>
        </p:txBody>
      </p:sp>
    </p:spTree>
    <p:extLst>
      <p:ext uri="{BB962C8B-B14F-4D97-AF65-F5344CB8AC3E}">
        <p14:creationId xmlns:p14="http://schemas.microsoft.com/office/powerpoint/2010/main" val="24759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90581B-3D27-473D-9855-914418D19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43" y="665018"/>
            <a:ext cx="9193760" cy="6192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258618" y="295687"/>
            <a:ext cx="221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0. </a:t>
            </a:r>
            <a:r>
              <a:rPr lang="ko-KR" altLang="en-US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사용자 이름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3E2A18-C00F-4B6C-AE0A-67FA578BF936}"/>
              </a:ext>
            </a:extLst>
          </p:cNvPr>
          <p:cNvSpPr/>
          <p:nvPr/>
        </p:nvSpPr>
        <p:spPr>
          <a:xfrm>
            <a:off x="3272513" y="4121713"/>
            <a:ext cx="951347" cy="4891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15295-CA9A-4820-BCAA-1708D98E7FE5}"/>
              </a:ext>
            </a:extLst>
          </p:cNvPr>
          <p:cNvSpPr txBox="1"/>
          <p:nvPr/>
        </p:nvSpPr>
        <p:spPr>
          <a:xfrm>
            <a:off x="4155654" y="3761508"/>
            <a:ext cx="8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Click!</a:t>
            </a:r>
            <a:endParaRPr lang="ko-KR" altLang="en-US" dirty="0">
              <a:solidFill>
                <a:srgbClr val="FF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CA61F7-AF67-4FEF-A443-69036F670E6D}"/>
              </a:ext>
            </a:extLst>
          </p:cNvPr>
          <p:cNvSpPr/>
          <p:nvPr/>
        </p:nvSpPr>
        <p:spPr>
          <a:xfrm>
            <a:off x="3451289" y="1034349"/>
            <a:ext cx="1032788" cy="3702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F9830-DDA6-482B-B76C-533A707754AB}"/>
              </a:ext>
            </a:extLst>
          </p:cNvPr>
          <p:cNvSpPr txBox="1"/>
          <p:nvPr/>
        </p:nvSpPr>
        <p:spPr>
          <a:xfrm>
            <a:off x="4484077" y="850161"/>
            <a:ext cx="371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먼저 </a:t>
            </a:r>
            <a:r>
              <a:rPr lang="en-US" altLang="ko-KR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C:</a:t>
            </a:r>
            <a:r>
              <a:rPr lang="ko-KR" altLang="en-US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드라이브로 들어옵니다</a:t>
            </a:r>
            <a:r>
              <a:rPr lang="en-US" altLang="ko-KR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57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AFD71B-8571-43A4-8F99-94DE6FE49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52" y="829456"/>
            <a:ext cx="8141679" cy="6020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258618" y="295687"/>
            <a:ext cx="221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0. </a:t>
            </a:r>
            <a:r>
              <a:rPr lang="ko-KR" altLang="en-US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사용자 이름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3E2A18-C00F-4B6C-AE0A-67FA578BF936}"/>
              </a:ext>
            </a:extLst>
          </p:cNvPr>
          <p:cNvSpPr/>
          <p:nvPr/>
        </p:nvSpPr>
        <p:spPr>
          <a:xfrm>
            <a:off x="3140629" y="1635369"/>
            <a:ext cx="613687" cy="311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15295-CA9A-4820-BCAA-1708D98E7FE5}"/>
              </a:ext>
            </a:extLst>
          </p:cNvPr>
          <p:cNvSpPr txBox="1"/>
          <p:nvPr/>
        </p:nvSpPr>
        <p:spPr>
          <a:xfrm>
            <a:off x="3754316" y="1368485"/>
            <a:ext cx="8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확인 </a:t>
            </a:r>
            <a:r>
              <a:rPr lang="en-US" altLang="ko-KR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!!</a:t>
            </a:r>
            <a:endParaRPr lang="ko-KR" altLang="en-US" dirty="0">
              <a:solidFill>
                <a:srgbClr val="FF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E7D518CB-0C3D-4DF2-AAD1-A0D3318AD9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9364" y="2753855"/>
            <a:ext cx="2317441" cy="703385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ED4530-39AD-4BCD-A9A3-1BB5BF0C1011}"/>
              </a:ext>
            </a:extLst>
          </p:cNvPr>
          <p:cNvSpPr txBox="1"/>
          <p:nvPr/>
        </p:nvSpPr>
        <p:spPr>
          <a:xfrm>
            <a:off x="3754316" y="4343400"/>
            <a:ext cx="608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a시월구일4" panose="02020600000000000000" pitchFamily="18" charset="-127"/>
                <a:ea typeface="a시월구일4" panose="02020600000000000000" pitchFamily="18" charset="-127"/>
              </a:rPr>
              <a:t>여기서 파일 이름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a시월구일4" panose="02020600000000000000" pitchFamily="18" charset="-127"/>
                <a:ea typeface="a시월구일4" panose="02020600000000000000" pitchFamily="18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a시월구일4" panose="02020600000000000000" pitchFamily="18" charset="-127"/>
                <a:ea typeface="a시월구일4" panose="02020600000000000000" pitchFamily="18" charset="-127"/>
              </a:rPr>
              <a:t>사용자 계정이름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a시월구일4" panose="02020600000000000000" pitchFamily="18" charset="-127"/>
                <a:ea typeface="a시월구일4" panose="02020600000000000000" pitchFamily="18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a시월구일4" panose="02020600000000000000" pitchFamily="18" charset="-127"/>
                <a:ea typeface="a시월구일4" panose="02020600000000000000" pitchFamily="18" charset="-127"/>
              </a:rPr>
              <a:t>이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a시월구일4" panose="02020600000000000000" pitchFamily="18" charset="-127"/>
                <a:ea typeface="a시월구일4" panose="02020600000000000000" pitchFamily="18" charset="-127"/>
              </a:rPr>
              <a:t>‘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a시월구일4" panose="02020600000000000000" pitchFamily="18" charset="-127"/>
                <a:ea typeface="a시월구일4" panose="02020600000000000000" pitchFamily="18" charset="-127"/>
              </a:rPr>
              <a:t>한글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a시월구일4" panose="02020600000000000000" pitchFamily="18" charset="-127"/>
                <a:ea typeface="a시월구일4" panose="02020600000000000000" pitchFamily="18" charset="-127"/>
              </a:rPr>
              <a:t>’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a시월구일4" panose="02020600000000000000" pitchFamily="18" charset="-127"/>
                <a:ea typeface="a시월구일4" panose="02020600000000000000" pitchFamily="18" charset="-127"/>
              </a:rPr>
              <a:t>이라면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a시월구일4" panose="02020600000000000000" pitchFamily="18" charset="-127"/>
                <a:ea typeface="a시월구일4" panose="02020600000000000000" pitchFamily="18" charset="-127"/>
              </a:rPr>
              <a:t>다음 과정을 멈추고 멘토에게 알려주세요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a시월구일4" panose="02020600000000000000" pitchFamily="18" charset="-127"/>
                <a:ea typeface="a시월구일4" panose="02020600000000000000" pitchFamily="18" charset="-127"/>
              </a:rPr>
              <a:t>!!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a시월구일4" panose="02020600000000000000" pitchFamily="18" charset="-127"/>
                <a:ea typeface="a시월구일4" panose="02020600000000000000" pitchFamily="18" charset="-127"/>
              </a:rPr>
              <a:t> 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1C7C3-E69B-43E4-96B9-9FAE356889A1}"/>
              </a:ext>
            </a:extLst>
          </p:cNvPr>
          <p:cNvSpPr txBox="1"/>
          <p:nvPr/>
        </p:nvSpPr>
        <p:spPr>
          <a:xfrm>
            <a:off x="9627577" y="4264268"/>
            <a:ext cx="166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  <a:latin typeface="a시월구일2" panose="02020600000000000000" pitchFamily="18" charset="-127"/>
                <a:ea typeface="a시월구일2" panose="02020600000000000000" pitchFamily="18" charset="-127"/>
              </a:rPr>
              <a:t>예</a:t>
            </a:r>
            <a:r>
              <a:rPr lang="en-US" altLang="ko-KR" dirty="0">
                <a:highlight>
                  <a:srgbClr val="C0C0C0"/>
                </a:highlight>
                <a:latin typeface="a시월구일2" panose="02020600000000000000" pitchFamily="18" charset="-127"/>
                <a:ea typeface="a시월구일2" panose="02020600000000000000" pitchFamily="18" charset="-127"/>
              </a:rPr>
              <a:t>) </a:t>
            </a:r>
            <a:r>
              <a:rPr lang="ko-KR" altLang="en-US" dirty="0">
                <a:highlight>
                  <a:srgbClr val="C0C0C0"/>
                </a:highlight>
                <a:latin typeface="a시월구일2" panose="02020600000000000000" pitchFamily="18" charset="-127"/>
                <a:ea typeface="a시월구일2" panose="02020600000000000000" pitchFamily="18" charset="-127"/>
              </a:rPr>
              <a:t>임종언</a:t>
            </a:r>
            <a:endParaRPr lang="en-US" altLang="ko-KR" dirty="0">
              <a:highlight>
                <a:srgbClr val="C0C0C0"/>
              </a:highlight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highlight>
                  <a:srgbClr val="C0C0C0"/>
                </a:highlight>
                <a:latin typeface="a시월구일2" panose="02020600000000000000" pitchFamily="18" charset="-127"/>
                <a:ea typeface="a시월구일2" panose="02020600000000000000" pitchFamily="18" charset="-127"/>
              </a:rPr>
              <a:t>     유나 배</a:t>
            </a:r>
            <a:endParaRPr lang="en-US" altLang="ko-KR" dirty="0">
              <a:highlight>
                <a:srgbClr val="C0C0C0"/>
              </a:highlight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>
                <a:highlight>
                  <a:srgbClr val="C0C0C0"/>
                </a:highlight>
                <a:latin typeface="a시월구일2" panose="02020600000000000000" pitchFamily="18" charset="-127"/>
                <a:ea typeface="a시월구일2" panose="02020600000000000000" pitchFamily="18" charset="-127"/>
              </a:rPr>
              <a:t>     등등</a:t>
            </a:r>
          </a:p>
        </p:txBody>
      </p:sp>
    </p:spTree>
    <p:extLst>
      <p:ext uri="{BB962C8B-B14F-4D97-AF65-F5344CB8AC3E}">
        <p14:creationId xmlns:p14="http://schemas.microsoft.com/office/powerpoint/2010/main" val="15687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-161192" y="2459504"/>
            <a:ext cx="12353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꼭 사용자 이름이 </a:t>
            </a:r>
            <a:r>
              <a:rPr lang="ko-KR" altLang="en-US" sz="6000" dirty="0">
                <a:solidFill>
                  <a:srgbClr val="C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‘영어</a:t>
            </a:r>
            <a:r>
              <a:rPr lang="en-US" altLang="ko-KR" sz="6000" dirty="0">
                <a:solidFill>
                  <a:srgbClr val="C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’</a:t>
            </a:r>
            <a:r>
              <a:rPr lang="ko-KR" altLang="en-US" sz="60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인지 </a:t>
            </a:r>
            <a:endParaRPr lang="en-US" altLang="ko-KR" sz="6000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algn="ctr"/>
            <a:r>
              <a:rPr lang="ko-KR" altLang="en-US" sz="60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확인하고 다음 과정을 진행 해주세요 </a:t>
            </a:r>
            <a:r>
              <a:rPr lang="en-US" altLang="ko-KR" sz="60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! </a:t>
            </a:r>
            <a:endParaRPr lang="ko-KR" altLang="en-US" sz="6000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42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3223490" y="2875002"/>
            <a:ext cx="5745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1. Python </a:t>
            </a:r>
            <a:r>
              <a:rPr lang="ko-KR" altLang="en-US" sz="6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49242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258618" y="295687"/>
            <a:ext cx="179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Python </a:t>
            </a:r>
            <a:r>
              <a:rPr lang="ko-KR" altLang="en-US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</a:t>
            </a:r>
            <a:endParaRPr lang="en-US" altLang="ko-KR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FED01-C2AE-41D4-A1F0-EBBCADA2DEB9}"/>
              </a:ext>
            </a:extLst>
          </p:cNvPr>
          <p:cNvSpPr txBox="1"/>
          <p:nvPr/>
        </p:nvSpPr>
        <p:spPr>
          <a:xfrm>
            <a:off x="4521200" y="324433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  <a:hlinkClick r:id="rId2"/>
              </a:rPr>
              <a:t>https://www.python.org/</a:t>
            </a:r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D24CC-52AC-44DB-B17A-5F2E0B19D8C5}"/>
              </a:ext>
            </a:extLst>
          </p:cNvPr>
          <p:cNvSpPr txBox="1"/>
          <p:nvPr/>
        </p:nvSpPr>
        <p:spPr>
          <a:xfrm>
            <a:off x="3747721" y="2277207"/>
            <a:ext cx="469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아래 </a:t>
            </a:r>
            <a:r>
              <a:rPr lang="en-US" altLang="ko-KR" sz="3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URL</a:t>
            </a:r>
            <a:r>
              <a:rPr lang="ko-KR" altLang="en-US" sz="3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접속합니다</a:t>
            </a:r>
            <a:r>
              <a:rPr lang="en-US" altLang="ko-KR" sz="36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18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258618" y="295687"/>
            <a:ext cx="179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Python </a:t>
            </a:r>
            <a:r>
              <a:rPr lang="ko-KR" altLang="en-US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</a:t>
            </a:r>
            <a:endParaRPr lang="en-US" altLang="ko-KR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FED01-C2AE-41D4-A1F0-EBBCADA2DEB9}"/>
              </a:ext>
            </a:extLst>
          </p:cNvPr>
          <p:cNvSpPr txBox="1"/>
          <p:nvPr/>
        </p:nvSpPr>
        <p:spPr>
          <a:xfrm>
            <a:off x="4248727" y="29568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  <a:hlinkClick r:id="rId2"/>
              </a:rPr>
              <a:t>https://www.python.org/</a:t>
            </a:r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EF94D9-1713-44EC-B208-2A3ABDF78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534" y="766276"/>
            <a:ext cx="9014931" cy="60917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3E2A18-C00F-4B6C-AE0A-67FA578BF936}"/>
              </a:ext>
            </a:extLst>
          </p:cNvPr>
          <p:cNvSpPr/>
          <p:nvPr/>
        </p:nvSpPr>
        <p:spPr>
          <a:xfrm>
            <a:off x="3694544" y="1782959"/>
            <a:ext cx="951347" cy="4891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15295-CA9A-4820-BCAA-1708D98E7FE5}"/>
              </a:ext>
            </a:extLst>
          </p:cNvPr>
          <p:cNvSpPr txBox="1"/>
          <p:nvPr/>
        </p:nvSpPr>
        <p:spPr>
          <a:xfrm>
            <a:off x="4507346" y="1339211"/>
            <a:ext cx="8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Click!</a:t>
            </a:r>
            <a:endParaRPr lang="ko-KR" altLang="en-US" dirty="0">
              <a:solidFill>
                <a:srgbClr val="FF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96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74D20D-A93B-4934-97AD-DED7BEEE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08" y="799361"/>
            <a:ext cx="90116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CFF51-937F-42B4-8905-87B5E62315F0}"/>
              </a:ext>
            </a:extLst>
          </p:cNvPr>
          <p:cNvSpPr txBox="1"/>
          <p:nvPr/>
        </p:nvSpPr>
        <p:spPr>
          <a:xfrm>
            <a:off x="258618" y="295687"/>
            <a:ext cx="179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Python </a:t>
            </a:r>
            <a:r>
              <a:rPr lang="ko-KR" altLang="en-US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</a:t>
            </a:r>
            <a:endParaRPr lang="en-US" altLang="ko-KR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3E2A18-C00F-4B6C-AE0A-67FA578BF936}"/>
              </a:ext>
            </a:extLst>
          </p:cNvPr>
          <p:cNvSpPr/>
          <p:nvPr/>
        </p:nvSpPr>
        <p:spPr>
          <a:xfrm>
            <a:off x="2817090" y="2845386"/>
            <a:ext cx="1570183" cy="4891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15295-CA9A-4820-BCAA-1708D98E7FE5}"/>
              </a:ext>
            </a:extLst>
          </p:cNvPr>
          <p:cNvSpPr txBox="1"/>
          <p:nvPr/>
        </p:nvSpPr>
        <p:spPr>
          <a:xfrm>
            <a:off x="4387273" y="2845386"/>
            <a:ext cx="8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Click!</a:t>
            </a:r>
            <a:endParaRPr lang="ko-KR" altLang="en-US" dirty="0">
              <a:solidFill>
                <a:srgbClr val="FF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51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225</Words>
  <Application>Microsoft Office PowerPoint</Application>
  <PresentationFormat>와이드스크린</PresentationFormat>
  <Paragraphs>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a시월구일2</vt:lpstr>
      <vt:lpstr>a시월구일4</vt:lpstr>
      <vt:lpstr>a아시아헤드3</vt:lpstr>
      <vt:lpstr>HY궁서B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종언</dc:creator>
  <cp:lastModifiedBy>임 종언</cp:lastModifiedBy>
  <cp:revision>13</cp:revision>
  <dcterms:created xsi:type="dcterms:W3CDTF">2019-07-02T04:36:58Z</dcterms:created>
  <dcterms:modified xsi:type="dcterms:W3CDTF">2019-07-04T08:26:51Z</dcterms:modified>
</cp:coreProperties>
</file>