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7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88A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conda.com/products/individual#download-s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414136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698353" y="3765179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096469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253" y="2269415"/>
            <a:ext cx="864070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60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겨울방학 파이썬 스터디</a:t>
            </a:r>
            <a:endParaRPr lang="en-US" altLang="ko-KR" sz="6000" b="1" kern="0" dirty="0">
              <a:ln w="12700">
                <a:solidFill>
                  <a:srgbClr val="7C97C2"/>
                </a:solidFill>
              </a:ln>
              <a:solidFill>
                <a:srgbClr val="88A0C8"/>
              </a:solidFill>
            </a:endParaRPr>
          </a:p>
          <a:p>
            <a:pPr lvl="0" latinLnBrk="0">
              <a:defRPr/>
            </a:pPr>
            <a:r>
              <a:rPr lang="ko-KR" altLang="en-US" sz="4000" b="1" kern="0" dirty="0">
                <a:ln w="12700">
                  <a:solidFill>
                    <a:srgbClr val="7C97C2"/>
                  </a:solidFill>
                </a:ln>
                <a:noFill/>
              </a:rPr>
              <a:t>작업환경</a:t>
            </a:r>
            <a:endParaRPr lang="en-US" altLang="ko-KR" sz="4000" b="1" kern="0" dirty="0">
              <a:ln w="12700">
                <a:solidFill>
                  <a:srgbClr val="7C97C2"/>
                </a:solidFill>
              </a:ln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50381" y="3442275"/>
            <a:ext cx="4024537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srgbClr val="7C97C2"/>
                </a:solidFill>
              </a:rPr>
              <a:t>PYTHON &amp; JUPYTER </a:t>
            </a:r>
            <a:r>
              <a:rPr lang="ko-KR" altLang="en-US" sz="1050" kern="0" dirty="0">
                <a:solidFill>
                  <a:srgbClr val="7C97C2"/>
                </a:solidFill>
              </a:rPr>
              <a:t>설치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8854" y="376532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Anaconda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993EC-1F0E-411E-80DA-2CB60CB9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724865"/>
            <a:ext cx="6181725" cy="50577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A96390-FDF2-43D1-88E4-EB73EC412525}"/>
              </a:ext>
            </a:extLst>
          </p:cNvPr>
          <p:cNvSpPr/>
          <p:nvPr/>
        </p:nvSpPr>
        <p:spPr>
          <a:xfrm>
            <a:off x="6929718" y="6145865"/>
            <a:ext cx="1048870" cy="353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A5B01C-E8E1-4169-B6DE-353B24492194}"/>
              </a:ext>
            </a:extLst>
          </p:cNvPr>
          <p:cNvSpPr txBox="1"/>
          <p:nvPr/>
        </p:nvSpPr>
        <p:spPr>
          <a:xfrm>
            <a:off x="6005661" y="6087027"/>
            <a:ext cx="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 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Anaconda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56A1F-960C-4D10-89CE-7A3DD4CA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23" y="1601279"/>
            <a:ext cx="6143625" cy="49720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F85D9D-DF56-4C7B-9EB2-1AF65D135C1D}"/>
              </a:ext>
            </a:extLst>
          </p:cNvPr>
          <p:cNvSpPr/>
          <p:nvPr/>
        </p:nvSpPr>
        <p:spPr>
          <a:xfrm>
            <a:off x="7109012" y="5939677"/>
            <a:ext cx="1048870" cy="353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AA88C-4F54-47FD-94EB-8A678A3DF28F}"/>
              </a:ext>
            </a:extLst>
          </p:cNvPr>
          <p:cNvSpPr txBox="1"/>
          <p:nvPr/>
        </p:nvSpPr>
        <p:spPr>
          <a:xfrm>
            <a:off x="7109012" y="5474904"/>
            <a:ext cx="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 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0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2A9439-59D6-46EE-B00B-85FEB9DE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66" y="1647264"/>
            <a:ext cx="6076950" cy="4800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Anaconda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F85D9D-DF56-4C7B-9EB2-1AF65D135C1D}"/>
              </a:ext>
            </a:extLst>
          </p:cNvPr>
          <p:cNvSpPr/>
          <p:nvPr/>
        </p:nvSpPr>
        <p:spPr>
          <a:xfrm>
            <a:off x="6805316" y="5909382"/>
            <a:ext cx="1048870" cy="353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AA88C-4F54-47FD-94EB-8A678A3DF28F}"/>
              </a:ext>
            </a:extLst>
          </p:cNvPr>
          <p:cNvSpPr txBox="1"/>
          <p:nvPr/>
        </p:nvSpPr>
        <p:spPr>
          <a:xfrm>
            <a:off x="6805316" y="5444609"/>
            <a:ext cx="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 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7177BF-154B-44D8-9120-AE3AD16F4D56}"/>
              </a:ext>
            </a:extLst>
          </p:cNvPr>
          <p:cNvSpPr/>
          <p:nvPr/>
        </p:nvSpPr>
        <p:spPr>
          <a:xfrm>
            <a:off x="3201504" y="3623382"/>
            <a:ext cx="1675296" cy="353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077B1F-4DBD-407D-844F-FE311A1F353D}"/>
              </a:ext>
            </a:extLst>
          </p:cNvPr>
          <p:cNvSpPr txBox="1"/>
          <p:nvPr/>
        </p:nvSpPr>
        <p:spPr>
          <a:xfrm>
            <a:off x="5525422" y="3415553"/>
            <a:ext cx="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확인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8642557-E22C-4153-A9A5-C7AC406E0BD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852121" y="3600219"/>
            <a:ext cx="673301" cy="14400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1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8FA26B-7E31-4169-A880-F33FB919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656229"/>
            <a:ext cx="6229350" cy="4800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Anaconda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F85D9D-DF56-4C7B-9EB2-1AF65D135C1D}"/>
              </a:ext>
            </a:extLst>
          </p:cNvPr>
          <p:cNvSpPr/>
          <p:nvPr/>
        </p:nvSpPr>
        <p:spPr>
          <a:xfrm>
            <a:off x="6947553" y="5888890"/>
            <a:ext cx="1048870" cy="353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AA88C-4F54-47FD-94EB-8A678A3DF28F}"/>
              </a:ext>
            </a:extLst>
          </p:cNvPr>
          <p:cNvSpPr txBox="1"/>
          <p:nvPr/>
        </p:nvSpPr>
        <p:spPr>
          <a:xfrm>
            <a:off x="7009959" y="5537818"/>
            <a:ext cx="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 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476997-56BB-400E-9AF6-808E48E91AE5}"/>
              </a:ext>
            </a:extLst>
          </p:cNvPr>
          <p:cNvCxnSpPr>
            <a:cxnSpLocks/>
          </p:cNvCxnSpPr>
          <p:nvPr/>
        </p:nvCxnSpPr>
        <p:spPr>
          <a:xfrm flipV="1">
            <a:off x="5728448" y="4340278"/>
            <a:ext cx="2161310" cy="332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F78B09-8BBE-450B-BE76-75C559AAD9D5}"/>
              </a:ext>
            </a:extLst>
          </p:cNvPr>
          <p:cNvSpPr txBox="1"/>
          <p:nvPr/>
        </p:nvSpPr>
        <p:spPr>
          <a:xfrm>
            <a:off x="7889758" y="4065495"/>
            <a:ext cx="269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따로 건드리지 마세요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73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Anaconda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91ECFC-C5D4-4A72-8322-7D2DA9EB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76" y="1435983"/>
            <a:ext cx="6752062" cy="504412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BFF1D6-E5B8-4CCC-BB9F-D1D91D0620B7}"/>
              </a:ext>
            </a:extLst>
          </p:cNvPr>
          <p:cNvSpPr/>
          <p:nvPr/>
        </p:nvSpPr>
        <p:spPr>
          <a:xfrm>
            <a:off x="4338498" y="3068171"/>
            <a:ext cx="4204866" cy="1001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274263-2A4A-4BB0-AB91-6724FB514ADC}"/>
              </a:ext>
            </a:extLst>
          </p:cNvPr>
          <p:cNvSpPr/>
          <p:nvPr/>
        </p:nvSpPr>
        <p:spPr>
          <a:xfrm>
            <a:off x="4310218" y="4211829"/>
            <a:ext cx="4204866" cy="701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414423A-4827-4AAF-B796-0C9F247B791F}"/>
              </a:ext>
            </a:extLst>
          </p:cNvPr>
          <p:cNvCxnSpPr>
            <a:cxnSpLocks/>
          </p:cNvCxnSpPr>
          <p:nvPr/>
        </p:nvCxnSpPr>
        <p:spPr>
          <a:xfrm>
            <a:off x="2131962" y="4211829"/>
            <a:ext cx="2206536" cy="452745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E2989E-E29F-426E-AA40-F61CFE978C8F}"/>
              </a:ext>
            </a:extLst>
          </p:cNvPr>
          <p:cNvSpPr txBox="1"/>
          <p:nvPr/>
        </p:nvSpPr>
        <p:spPr>
          <a:xfrm>
            <a:off x="29319" y="3746810"/>
            <a:ext cx="184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 두개 </a:t>
            </a:r>
            <a:r>
              <a:rPr lang="ko-KR" altLang="en-US">
                <a:solidFill>
                  <a:srgbClr val="FF0000"/>
                </a:solidFill>
              </a:rPr>
              <a:t>다 체크해주세요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71D063D4-BF30-48A1-B8FB-F18159806BD6}"/>
              </a:ext>
            </a:extLst>
          </p:cNvPr>
          <p:cNvCxnSpPr>
            <a:cxnSpLocks/>
          </p:cNvCxnSpPr>
          <p:nvPr/>
        </p:nvCxnSpPr>
        <p:spPr>
          <a:xfrm flipV="1">
            <a:off x="2131962" y="3233681"/>
            <a:ext cx="2206536" cy="701825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CAD064-F2CF-450F-9A9D-FECA5D08BE9F}"/>
              </a:ext>
            </a:extLst>
          </p:cNvPr>
          <p:cNvSpPr txBox="1"/>
          <p:nvPr/>
        </p:nvSpPr>
        <p:spPr>
          <a:xfrm>
            <a:off x="7223474" y="5259943"/>
            <a:ext cx="12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Click 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781655C-F42A-4098-A0B3-5326C8E52601}"/>
              </a:ext>
            </a:extLst>
          </p:cNvPr>
          <p:cNvSpPr/>
          <p:nvPr/>
        </p:nvSpPr>
        <p:spPr>
          <a:xfrm>
            <a:off x="7395881" y="5741841"/>
            <a:ext cx="954257" cy="369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1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USER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명 확인하기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4AC6475-039D-4D56-8B0B-48288BE6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32" y="1848294"/>
            <a:ext cx="7374759" cy="49676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549236-2118-422D-8DF4-229F9EBF90E2}"/>
              </a:ext>
            </a:extLst>
          </p:cNvPr>
          <p:cNvSpPr/>
          <p:nvPr/>
        </p:nvSpPr>
        <p:spPr>
          <a:xfrm>
            <a:off x="3702424" y="2169459"/>
            <a:ext cx="690283" cy="268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FEAD813-E7B0-4D1C-9E87-2D2C8B981050}"/>
              </a:ext>
            </a:extLst>
          </p:cNvPr>
          <p:cNvSpPr/>
          <p:nvPr/>
        </p:nvSpPr>
        <p:spPr>
          <a:xfrm>
            <a:off x="3612777" y="4688543"/>
            <a:ext cx="479186" cy="268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3C5C-DAA9-4708-92A4-465FF73FFCF8}"/>
              </a:ext>
            </a:extLst>
          </p:cNvPr>
          <p:cNvSpPr txBox="1"/>
          <p:nvPr/>
        </p:nvSpPr>
        <p:spPr>
          <a:xfrm>
            <a:off x="4464423" y="1984465"/>
            <a:ext cx="342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먼저 </a:t>
            </a:r>
            <a:r>
              <a:rPr lang="en-US" altLang="ko-KR" b="1" dirty="0">
                <a:solidFill>
                  <a:srgbClr val="FF0000"/>
                </a:solidFill>
              </a:rPr>
              <a:t>C</a:t>
            </a:r>
            <a:r>
              <a:rPr lang="ko-KR" altLang="en-US" b="1" dirty="0">
                <a:solidFill>
                  <a:srgbClr val="FF0000"/>
                </a:solidFill>
              </a:rPr>
              <a:t>드라이브로 들어갑니다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54E86-02D7-4B16-99D3-B843299C1C7D}"/>
              </a:ext>
            </a:extLst>
          </p:cNvPr>
          <p:cNvSpPr txBox="1"/>
          <p:nvPr/>
        </p:nvSpPr>
        <p:spPr>
          <a:xfrm>
            <a:off x="4154716" y="4384835"/>
            <a:ext cx="1134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Click!!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3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USER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명 확인하기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84C9F08-BC77-4C6E-96F0-93EB7FFA5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7" y="1720072"/>
            <a:ext cx="6562855" cy="485325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2785F2-44F0-493D-8933-1BC8FE40273C}"/>
              </a:ext>
            </a:extLst>
          </p:cNvPr>
          <p:cNvSpPr/>
          <p:nvPr/>
        </p:nvSpPr>
        <p:spPr>
          <a:xfrm>
            <a:off x="2106706" y="2393576"/>
            <a:ext cx="690283" cy="268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AA082-F637-4932-BC83-E99D0C14C04C}"/>
              </a:ext>
            </a:extLst>
          </p:cNvPr>
          <p:cNvSpPr txBox="1"/>
          <p:nvPr/>
        </p:nvSpPr>
        <p:spPr>
          <a:xfrm>
            <a:off x="2967319" y="2293186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확인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A1782E9-AB0F-469F-81C5-2BF6563935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27688" y="3124158"/>
            <a:ext cx="1846729" cy="923447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40DCA2-6778-4E45-90EA-F8FB78DE8A49}"/>
              </a:ext>
            </a:extLst>
          </p:cNvPr>
          <p:cNvSpPr txBox="1"/>
          <p:nvPr/>
        </p:nvSpPr>
        <p:spPr>
          <a:xfrm>
            <a:off x="3272118" y="4652682"/>
            <a:ext cx="6866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여기서 파일 이름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사용자 계정이름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이 영어가 아닌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한글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이라면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설정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-&gt;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계정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-&gt;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기타 사용자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-&gt;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이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PC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에 다른 사용자 추가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-&gt;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계정 새로 만들기를 시도해 보세요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!!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D4740-299E-40AB-B2BB-C7A0AB28D954}"/>
              </a:ext>
            </a:extLst>
          </p:cNvPr>
          <p:cNvSpPr txBox="1"/>
          <p:nvPr/>
        </p:nvSpPr>
        <p:spPr>
          <a:xfrm>
            <a:off x="9956491" y="4636714"/>
            <a:ext cx="181416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예</a:t>
            </a:r>
            <a:r>
              <a:rPr lang="en-US" altLang="ko-KR" dirty="0">
                <a:highlight>
                  <a:srgbClr val="C0C0C0"/>
                </a:highlight>
              </a:rPr>
              <a:t>) </a:t>
            </a:r>
            <a:r>
              <a:rPr lang="ko-KR" altLang="en-US" dirty="0" err="1">
                <a:highlight>
                  <a:srgbClr val="C0C0C0"/>
                </a:highlight>
              </a:rPr>
              <a:t>유광열</a:t>
            </a:r>
            <a:endParaRPr lang="en-US" altLang="ko-KR" dirty="0">
              <a:highlight>
                <a:srgbClr val="C0C0C0"/>
              </a:highlight>
            </a:endParaRPr>
          </a:p>
          <a:p>
            <a:r>
              <a:rPr lang="en-US" altLang="ko-KR" dirty="0">
                <a:highlight>
                  <a:srgbClr val="C0C0C0"/>
                </a:highlight>
              </a:rPr>
              <a:t>     </a:t>
            </a:r>
            <a:r>
              <a:rPr lang="ko-KR" altLang="en-US" dirty="0">
                <a:highlight>
                  <a:srgbClr val="C0C0C0"/>
                </a:highlight>
              </a:rPr>
              <a:t>광열 유</a:t>
            </a:r>
            <a:r>
              <a:rPr lang="en-US" altLang="ko-KR" dirty="0">
                <a:highlight>
                  <a:srgbClr val="C0C0C0"/>
                </a:highlight>
              </a:rPr>
              <a:t> </a:t>
            </a:r>
            <a:r>
              <a:rPr lang="ko-KR" altLang="en-US" dirty="0">
                <a:highlight>
                  <a:srgbClr val="C0C0C0"/>
                </a:highlight>
              </a:rPr>
              <a:t>등 </a:t>
            </a:r>
          </a:p>
        </p:txBody>
      </p:sp>
    </p:spTree>
    <p:extLst>
      <p:ext uri="{BB962C8B-B14F-4D97-AF65-F5344CB8AC3E}">
        <p14:creationId xmlns:p14="http://schemas.microsoft.com/office/powerpoint/2010/main" val="162391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USER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명 확인하기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889957-FEE3-4534-8149-6D5986728BB6}"/>
              </a:ext>
            </a:extLst>
          </p:cNvPr>
          <p:cNvSpPr/>
          <p:nvPr/>
        </p:nvSpPr>
        <p:spPr>
          <a:xfrm>
            <a:off x="921266" y="2431915"/>
            <a:ext cx="10183906" cy="216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7C97C2"/>
                </a:solidFill>
              </a:rPr>
              <a:t>사용자 이름이 </a:t>
            </a:r>
            <a:r>
              <a:rPr lang="en-US" altLang="ko-KR" sz="4800" b="1" dirty="0">
                <a:solidFill>
                  <a:srgbClr val="FF0000"/>
                </a:solidFill>
              </a:rPr>
              <a:t>‘</a:t>
            </a:r>
            <a:r>
              <a:rPr lang="ko-KR" altLang="en-US" sz="4800" b="1" dirty="0">
                <a:solidFill>
                  <a:srgbClr val="FF0000"/>
                </a:solidFill>
              </a:rPr>
              <a:t>영어</a:t>
            </a:r>
            <a:r>
              <a:rPr lang="en-US" altLang="ko-KR" sz="4800" b="1" dirty="0">
                <a:solidFill>
                  <a:srgbClr val="FF0000"/>
                </a:solidFill>
              </a:rPr>
              <a:t>’</a:t>
            </a:r>
            <a:r>
              <a:rPr lang="ko-KR" altLang="en-US" sz="4800" b="1" dirty="0">
                <a:solidFill>
                  <a:srgbClr val="7C97C2"/>
                </a:solidFill>
              </a:rPr>
              <a:t>인지</a:t>
            </a:r>
            <a:endParaRPr lang="en-US" altLang="ko-KR" sz="4800" b="1" dirty="0">
              <a:solidFill>
                <a:srgbClr val="7C97C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7C97C2"/>
                </a:solidFill>
              </a:rPr>
              <a:t>확인하고 다음 과정을 진행해주세요</a:t>
            </a:r>
            <a:endParaRPr lang="en-US" altLang="ko-KR" sz="48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PYTHON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AF2D9-6760-4F6D-AB39-9DA4C12CED7C}"/>
              </a:ext>
            </a:extLst>
          </p:cNvPr>
          <p:cNvSpPr txBox="1"/>
          <p:nvPr/>
        </p:nvSpPr>
        <p:spPr>
          <a:xfrm>
            <a:off x="349622" y="2267471"/>
            <a:ext cx="11501719" cy="316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❄ 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Anaconda 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설치 시 자동으로 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Python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이 설치되므로 기존에 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Anaconda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를</a:t>
            </a:r>
            <a:endParaRPr lang="en-US" altLang="ko-KR" sz="2400" b="1" dirty="0">
              <a:solidFill>
                <a:srgbClr val="7C97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    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설치하신 분은 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Python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을 다시 설치하지 않아도 됩니다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.</a:t>
            </a:r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❄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Anaconda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를 이용한 설치는 데이터 분석에 필요한 모듈이 자동으로 설치되어     </a:t>
            </a:r>
            <a:endParaRPr lang="en-US" altLang="ko-KR" sz="2400" b="1" dirty="0">
              <a:solidFill>
                <a:srgbClr val="7C97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    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입문자에게 권장하는 반면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공식 홈페이지를 이용한 설치는 시스템 내에서 일어</a:t>
            </a:r>
            <a:endParaRPr lang="en-US" altLang="ko-KR" sz="2400" b="1" dirty="0">
              <a:solidFill>
                <a:srgbClr val="7C97C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    </a:t>
            </a:r>
            <a:r>
              <a:rPr lang="ko-KR" altLang="en-US" sz="2400" b="1" dirty="0">
                <a:solidFill>
                  <a:srgbClr val="7C97C2"/>
                </a:solidFill>
                <a:latin typeface="+mn-ea"/>
              </a:rPr>
              <a:t>나는 충돌을 최소화 할 수 있어 소프트웨어 툴을 잘 사용하는 분께 권장합니다</a:t>
            </a:r>
            <a:r>
              <a:rPr lang="en-US" altLang="ko-KR" sz="2400" b="1" dirty="0">
                <a:solidFill>
                  <a:srgbClr val="7C97C2"/>
                </a:solidFill>
                <a:latin typeface="+mn-ea"/>
              </a:rPr>
              <a:t>!</a:t>
            </a:r>
            <a:endParaRPr lang="ko-KR" altLang="en-US" sz="2400" b="1" dirty="0">
              <a:solidFill>
                <a:srgbClr val="7C97C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1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PYTHON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C01C2-A863-4B19-B759-01F6518163FD}"/>
              </a:ext>
            </a:extLst>
          </p:cNvPr>
          <p:cNvSpPr txBox="1"/>
          <p:nvPr/>
        </p:nvSpPr>
        <p:spPr>
          <a:xfrm>
            <a:off x="591670" y="1849614"/>
            <a:ext cx="3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C97C2"/>
                </a:solidFill>
              </a:rPr>
              <a:t>아래의 </a:t>
            </a:r>
            <a:r>
              <a:rPr lang="en-US" altLang="ko-KR" dirty="0">
                <a:solidFill>
                  <a:srgbClr val="7C97C2"/>
                </a:solidFill>
              </a:rPr>
              <a:t>URL</a:t>
            </a:r>
            <a:r>
              <a:rPr lang="ko-KR" altLang="en-US" dirty="0">
                <a:solidFill>
                  <a:srgbClr val="7C97C2"/>
                </a:solidFill>
              </a:rPr>
              <a:t>로 접속</a:t>
            </a:r>
            <a:endParaRPr lang="en-US" altLang="ko-KR" dirty="0">
              <a:solidFill>
                <a:srgbClr val="7C97C2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hlinkClick r:id="rId2"/>
              </a:rPr>
              <a:t>https://www.python.org/</a:t>
            </a:r>
            <a:r>
              <a:rPr lang="en-US" altLang="ko-KR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7E74869-6791-4459-AC2D-2605B157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92" y="1343028"/>
            <a:ext cx="7787451" cy="526226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C762CA-1FEF-4414-BA49-AAFE460853F4}"/>
              </a:ext>
            </a:extLst>
          </p:cNvPr>
          <p:cNvSpPr/>
          <p:nvPr/>
        </p:nvSpPr>
        <p:spPr>
          <a:xfrm>
            <a:off x="5620872" y="2276432"/>
            <a:ext cx="779928" cy="323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72F1E-DEE9-430A-99EE-A0EBA58A139A}"/>
              </a:ext>
            </a:extLst>
          </p:cNvPr>
          <p:cNvSpPr txBox="1"/>
          <p:nvPr/>
        </p:nvSpPr>
        <p:spPr>
          <a:xfrm>
            <a:off x="6201280" y="1876322"/>
            <a:ext cx="184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Click!!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7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PYTHON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A7659-E8E1-4D1D-A571-D09F5A7F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01" y="1425837"/>
            <a:ext cx="8679639" cy="514749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B09512-2BC0-453A-AFD4-8410A432A7A4}"/>
              </a:ext>
            </a:extLst>
          </p:cNvPr>
          <p:cNvSpPr/>
          <p:nvPr/>
        </p:nvSpPr>
        <p:spPr>
          <a:xfrm>
            <a:off x="3872334" y="3429000"/>
            <a:ext cx="1515453" cy="4885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B89CDC-F409-47BC-BD1D-6584CA59C018}"/>
              </a:ext>
            </a:extLst>
          </p:cNvPr>
          <p:cNvSpPr txBox="1"/>
          <p:nvPr/>
        </p:nvSpPr>
        <p:spPr>
          <a:xfrm>
            <a:off x="3005190" y="3429000"/>
            <a:ext cx="184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Click!!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7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PYTHON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2AD2B2-F73D-4A00-99B0-E52DB8A1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06" y="1729019"/>
            <a:ext cx="7127781" cy="462891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156D7C-8E29-41F3-9E51-B01EAF4CAD9B}"/>
              </a:ext>
            </a:extLst>
          </p:cNvPr>
          <p:cNvSpPr/>
          <p:nvPr/>
        </p:nvSpPr>
        <p:spPr>
          <a:xfrm>
            <a:off x="5611487" y="3184712"/>
            <a:ext cx="4204866" cy="1109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2830D9-E5FC-4545-B692-7A9935F367EB}"/>
              </a:ext>
            </a:extLst>
          </p:cNvPr>
          <p:cNvSpPr/>
          <p:nvPr/>
        </p:nvSpPr>
        <p:spPr>
          <a:xfrm>
            <a:off x="5548041" y="5491442"/>
            <a:ext cx="1955418" cy="353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BB6BC982-6B43-4E7F-A214-EE30399618F0}"/>
              </a:ext>
            </a:extLst>
          </p:cNvPr>
          <p:cNvCxnSpPr>
            <a:cxnSpLocks/>
          </p:cNvCxnSpPr>
          <p:nvPr/>
        </p:nvCxnSpPr>
        <p:spPr>
          <a:xfrm>
            <a:off x="2545976" y="5491442"/>
            <a:ext cx="3002065" cy="17677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2B470A-4637-49FC-AA11-0E504A12D2DD}"/>
              </a:ext>
            </a:extLst>
          </p:cNvPr>
          <p:cNvSpPr txBox="1"/>
          <p:nvPr/>
        </p:nvSpPr>
        <p:spPr>
          <a:xfrm>
            <a:off x="375678" y="5200255"/>
            <a:ext cx="19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 </a:t>
            </a:r>
            <a:r>
              <a:rPr lang="en-US" altLang="ko-KR" dirty="0">
                <a:solidFill>
                  <a:srgbClr val="FF0000"/>
                </a:solidFill>
              </a:rPr>
              <a:t>Add Python 3.9 to PATH 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59AA979-E8D1-471D-A2B2-78FEA62CCB82}"/>
              </a:ext>
            </a:extLst>
          </p:cNvPr>
          <p:cNvCxnSpPr>
            <a:cxnSpLocks/>
          </p:cNvCxnSpPr>
          <p:nvPr/>
        </p:nvCxnSpPr>
        <p:spPr>
          <a:xfrm>
            <a:off x="2609422" y="3173450"/>
            <a:ext cx="3002065" cy="17677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B5FDE7-6006-4053-85BD-6357384DF453}"/>
              </a:ext>
            </a:extLst>
          </p:cNvPr>
          <p:cNvSpPr txBox="1"/>
          <p:nvPr/>
        </p:nvSpPr>
        <p:spPr>
          <a:xfrm>
            <a:off x="1066108" y="2980890"/>
            <a:ext cx="12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 </a:t>
            </a:r>
            <a:r>
              <a:rPr lang="en-US" altLang="ko-KR" dirty="0">
                <a:solidFill>
                  <a:srgbClr val="FF0000"/>
                </a:solidFill>
              </a:rPr>
              <a:t>Click 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0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Anaconda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설치하기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9E8D8-8218-49E3-A2C7-CBA0A9C9096C}"/>
              </a:ext>
            </a:extLst>
          </p:cNvPr>
          <p:cNvSpPr txBox="1"/>
          <p:nvPr/>
        </p:nvSpPr>
        <p:spPr>
          <a:xfrm>
            <a:off x="519792" y="1572615"/>
            <a:ext cx="740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C97C2"/>
                </a:solidFill>
              </a:rPr>
              <a:t>아래의 </a:t>
            </a:r>
            <a:r>
              <a:rPr lang="en-US" altLang="ko-KR" dirty="0">
                <a:solidFill>
                  <a:srgbClr val="7C97C2"/>
                </a:solidFill>
              </a:rPr>
              <a:t>URL</a:t>
            </a:r>
            <a:r>
              <a:rPr lang="ko-KR" altLang="en-US" dirty="0">
                <a:solidFill>
                  <a:srgbClr val="7C97C2"/>
                </a:solidFill>
              </a:rPr>
              <a:t>로 접속</a:t>
            </a:r>
            <a:endParaRPr lang="en-US" altLang="ko-KR" dirty="0">
              <a:solidFill>
                <a:srgbClr val="7C97C2"/>
              </a:solidFill>
            </a:endParaRPr>
          </a:p>
          <a:p>
            <a:r>
              <a:rPr lang="en-US" altLang="ko-KR" dirty="0">
                <a:hlinkClick r:id="rId2"/>
              </a:rPr>
              <a:t>https://www.anaconda.com/products/individual#download-section</a:t>
            </a:r>
            <a:endParaRPr lang="en-US" altLang="ko-KR" dirty="0">
              <a:solidFill>
                <a:srgbClr val="7C97C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C38ED-D55D-47BD-AF13-5BF26770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5945"/>
            <a:ext cx="12192000" cy="393416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F695ED-7837-4908-B053-ED4397A22595}"/>
              </a:ext>
            </a:extLst>
          </p:cNvPr>
          <p:cNvSpPr/>
          <p:nvPr/>
        </p:nvSpPr>
        <p:spPr>
          <a:xfrm>
            <a:off x="1102659" y="3900503"/>
            <a:ext cx="2662517" cy="1451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930D6C-6F8A-44EB-B0EA-A22F14B5017E}"/>
              </a:ext>
            </a:extLst>
          </p:cNvPr>
          <p:cNvSpPr txBox="1"/>
          <p:nvPr/>
        </p:nvSpPr>
        <p:spPr>
          <a:xfrm>
            <a:off x="1074924" y="3391474"/>
            <a:ext cx="29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OS</a:t>
            </a:r>
            <a:r>
              <a:rPr lang="ko-KR" altLang="en-US" dirty="0">
                <a:solidFill>
                  <a:srgbClr val="FF0000"/>
                </a:solidFill>
              </a:rPr>
              <a:t>에 맞는 버전으로 설치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19B5AC-226A-43D1-AD98-79624E54C76A}"/>
              </a:ext>
            </a:extLst>
          </p:cNvPr>
          <p:cNvSpPr txBox="1"/>
          <p:nvPr/>
        </p:nvSpPr>
        <p:spPr>
          <a:xfrm>
            <a:off x="-94475" y="5055290"/>
            <a:ext cx="12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Click 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9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280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a아시아헤드3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GwangYeol Yu</cp:lastModifiedBy>
  <cp:revision>16</cp:revision>
  <dcterms:created xsi:type="dcterms:W3CDTF">2020-10-01T01:25:49Z</dcterms:created>
  <dcterms:modified xsi:type="dcterms:W3CDTF">2021-01-02T10:04:17Z</dcterms:modified>
</cp:coreProperties>
</file>