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62" r:id="rId4"/>
    <p:sldId id="264" r:id="rId5"/>
    <p:sldId id="266" r:id="rId6"/>
    <p:sldId id="267" r:id="rId7"/>
    <p:sldId id="268" r:id="rId8"/>
    <p:sldId id="257" r:id="rId9"/>
    <p:sldId id="258" r:id="rId10"/>
    <p:sldId id="270" r:id="rId11"/>
    <p:sldId id="259" r:id="rId12"/>
    <p:sldId id="271" r:id="rId13"/>
    <p:sldId id="260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44" y="13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microsoft.com/office/2011/relationships/chartStyle" Target="style2.xml"  /><Relationship Id="rId2" Type="http://schemas.microsoft.com/office/2011/relationships/chartColorStyle" Target="colors2.xml"  /><Relationship Id="rId3" Type="http://schemas.openxmlformats.org/officeDocument/2006/relationships/package" Target="../embeddings/oleObject2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강화 성공 레벨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</a:t>
            </a:r>
            <a:r>
              <a:rPr lang="ko-KR" altLang="en-US" sz="1600" dirty="0"/>
              <a:t>명</a:t>
            </a:r>
            <a:r>
              <a:rPr lang="en-US" altLang="ko-KR" sz="16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1단계</c:v>
                </c:pt>
                <c:pt idx="1">
                  <c:v>2단계</c:v>
                </c:pt>
                <c:pt idx="2">
                  <c:v>3단계</c:v>
                </c:pt>
                <c:pt idx="3">
                  <c:v>4단계</c:v>
                </c:pt>
                <c:pt idx="4">
                  <c:v>5단계</c:v>
                </c:pt>
                <c:pt idx="5">
                  <c:v>6단계</c:v>
                </c:pt>
                <c:pt idx="6">
                  <c:v>7단계</c:v>
                </c:pt>
                <c:pt idx="7">
                  <c:v>8단계</c:v>
                </c:pt>
                <c:pt idx="8">
                  <c:v>9단계</c:v>
                </c:pt>
                <c:pt idx="9">
                  <c:v>10단계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169</c:v>
                </c:pt>
                <c:pt idx="1">
                  <c:v>128</c:v>
                </c:pt>
                <c:pt idx="2">
                  <c:v>162</c:v>
                </c:pt>
                <c:pt idx="3">
                  <c:v>379</c:v>
                </c:pt>
                <c:pt idx="4">
                  <c:v>259</c:v>
                </c:pt>
                <c:pt idx="5">
                  <c:v>103</c:v>
                </c:pt>
                <c:pt idx="6">
                  <c:v>22</c:v>
                </c:pt>
                <c:pt idx="7">
                  <c:v>2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1D-42A9-B326-9E59FFA00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7693199"/>
        <c:axId val="1047694639"/>
      </c:barChart>
      <c:catAx>
        <c:axId val="1047693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7694639"/>
        <c:crosses val="autoZero"/>
        <c:auto val="1"/>
        <c:lblAlgn val="ctr"/>
        <c:lblOffset val="100"/>
        <c:noMultiLvlLbl val="0"/>
      </c:catAx>
      <c:valAx>
        <c:axId val="104769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7693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강화 성공 레벨 </a:t>
            </a:r>
            <a:r>
              <a:rPr lang="en-US" altLang="ko-KR" sz="1600" dirty="0"/>
              <a:t>(</a:t>
            </a:r>
            <a:r>
              <a:rPr lang="ko-KR" altLang="en-US" sz="1600" dirty="0"/>
              <a:t>단위 </a:t>
            </a:r>
            <a:r>
              <a:rPr lang="en-US" altLang="ko-KR" sz="1600" dirty="0"/>
              <a:t>: </a:t>
            </a:r>
            <a:r>
              <a:rPr lang="ko-KR" altLang="en-US" sz="1600" dirty="0"/>
              <a:t>명</a:t>
            </a:r>
            <a:r>
              <a:rPr lang="en-US" altLang="ko-KR" sz="16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1단계</c:v>
                </c:pt>
                <c:pt idx="1">
                  <c:v>2단계</c:v>
                </c:pt>
                <c:pt idx="2">
                  <c:v>3단계</c:v>
                </c:pt>
                <c:pt idx="3">
                  <c:v>4단계</c:v>
                </c:pt>
                <c:pt idx="4">
                  <c:v>5단계</c:v>
                </c:pt>
                <c:pt idx="5">
                  <c:v>6단계</c:v>
                </c:pt>
                <c:pt idx="6">
                  <c:v>7단계</c:v>
                </c:pt>
                <c:pt idx="7">
                  <c:v>8단계</c:v>
                </c:pt>
                <c:pt idx="8">
                  <c:v>9단계</c:v>
                </c:pt>
                <c:pt idx="9">
                  <c:v>10단계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244</c:v>
                </c:pt>
                <c:pt idx="1">
                  <c:v>185</c:v>
                </c:pt>
                <c:pt idx="2">
                  <c:v>221</c:v>
                </c:pt>
                <c:pt idx="3">
                  <c:v>448</c:v>
                </c:pt>
                <c:pt idx="4">
                  <c:v>309</c:v>
                </c:pt>
                <c:pt idx="5">
                  <c:v>136</c:v>
                </c:pt>
                <c:pt idx="6">
                  <c:v>39</c:v>
                </c:pt>
                <c:pt idx="7">
                  <c:v>10</c:v>
                </c:pt>
                <c:pt idx="8">
                  <c:v>3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1D-42A9-B326-9E59FFA00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47693199"/>
        <c:axId val="1047694639"/>
      </c:barChart>
      <c:catAx>
        <c:axId val="1047693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7694639"/>
        <c:crosses val="autoZero"/>
        <c:auto val="1"/>
        <c:lblAlgn val="ctr"/>
        <c:lblOffset val="100"/>
        <c:noMultiLvlLbl val="0"/>
      </c:catAx>
      <c:valAx>
        <c:axId val="10476946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7693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64CB290F-1789-4BF2-9152-653CB8E28C77}" type="datetime1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84B4AB73-86E3-480A-92E3-F81FD3099C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0814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게임의 </a:t>
            </a:r>
            <a:r>
              <a:rPr lang="ko-KR" altLang="en-US" dirty="0" err="1"/>
              <a:t>메인화면</a:t>
            </a:r>
            <a:r>
              <a:rPr lang="ko-KR" altLang="en-US" dirty="0"/>
              <a:t> 입니다</a:t>
            </a:r>
            <a:r>
              <a:rPr lang="en-US" altLang="ko-KR" dirty="0"/>
              <a:t>. 1</a:t>
            </a:r>
            <a:r>
              <a:rPr lang="ko-KR" altLang="en-US" dirty="0"/>
              <a:t>번을 </a:t>
            </a:r>
            <a:r>
              <a:rPr lang="ko-KR" altLang="en-US" dirty="0" err="1"/>
              <a:t>선택시</a:t>
            </a:r>
            <a:r>
              <a:rPr lang="ko-KR" altLang="en-US" dirty="0"/>
              <a:t> 게임시작</a:t>
            </a:r>
            <a:r>
              <a:rPr lang="en-US" altLang="ko-KR" dirty="0"/>
              <a:t>, 2</a:t>
            </a:r>
            <a:r>
              <a:rPr lang="ko-KR" altLang="en-US" dirty="0"/>
              <a:t>번을 </a:t>
            </a:r>
            <a:r>
              <a:rPr lang="ko-KR" altLang="en-US" dirty="0" err="1"/>
              <a:t>선택시</a:t>
            </a:r>
            <a:r>
              <a:rPr lang="ko-KR" altLang="en-US" dirty="0"/>
              <a:t> 게임설명</a:t>
            </a:r>
            <a:r>
              <a:rPr lang="en-US" altLang="ko-KR" dirty="0"/>
              <a:t>, 3</a:t>
            </a:r>
            <a:r>
              <a:rPr lang="ko-KR" altLang="en-US" dirty="0"/>
              <a:t>번을 </a:t>
            </a:r>
            <a:r>
              <a:rPr lang="ko-KR" altLang="en-US" dirty="0" err="1"/>
              <a:t>선택시</a:t>
            </a:r>
            <a:r>
              <a:rPr lang="ko-KR" altLang="en-US" dirty="0"/>
              <a:t> 게임종료가 되며 게임을 </a:t>
            </a:r>
            <a:r>
              <a:rPr lang="ko-KR" altLang="en-US" dirty="0" err="1"/>
              <a:t>시작시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4AB73-86E3-480A-92E3-F81FD3099CC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321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강화 시도하는 화면이며 </a:t>
            </a:r>
            <a:r>
              <a:rPr lang="en-US" altLang="ko-KR" dirty="0"/>
              <a:t>Y</a:t>
            </a:r>
            <a:r>
              <a:rPr lang="ko-KR" altLang="en-US" dirty="0"/>
              <a:t>를 눌러 강화시도 </a:t>
            </a:r>
            <a:r>
              <a:rPr lang="en-US" altLang="ko-KR" dirty="0"/>
              <a:t>N</a:t>
            </a:r>
            <a:r>
              <a:rPr lang="ko-KR" altLang="en-US" dirty="0"/>
              <a:t>을 눌러서 </a:t>
            </a:r>
            <a:r>
              <a:rPr lang="ko-KR" altLang="en-US" dirty="0" err="1"/>
              <a:t>메인화면으로</a:t>
            </a:r>
            <a:r>
              <a:rPr lang="ko-KR" altLang="en-US" dirty="0"/>
              <a:t> </a:t>
            </a:r>
            <a:r>
              <a:rPr lang="ko-KR" altLang="en-US" dirty="0" err="1"/>
              <a:t>돌아갈수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/>
              <a:t>무기수집키는 </a:t>
            </a:r>
            <a:r>
              <a:rPr lang="en-US" altLang="ko-KR" dirty="0"/>
              <a:t>C </a:t>
            </a:r>
            <a:r>
              <a:rPr lang="ko-KR" altLang="en-US" dirty="0"/>
              <a:t>이며 그동안 수집했던 무기들을 </a:t>
            </a:r>
            <a:r>
              <a:rPr lang="ko-KR" altLang="en-US" dirty="0" err="1"/>
              <a:t>볼려면</a:t>
            </a:r>
            <a:r>
              <a:rPr lang="ko-KR" altLang="en-US" dirty="0"/>
              <a:t> </a:t>
            </a:r>
            <a:r>
              <a:rPr lang="en-US" altLang="ko-KR" dirty="0"/>
              <a:t>L</a:t>
            </a:r>
            <a:r>
              <a:rPr lang="ko-KR" altLang="en-US" dirty="0"/>
              <a:t>을 눌러서 </a:t>
            </a:r>
            <a:r>
              <a:rPr lang="ko-KR" altLang="en-US" dirty="0" err="1"/>
              <a:t>확인하실수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4AB73-86E3-480A-92E3-F81FD3099CC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40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각각 강화를 </a:t>
            </a:r>
            <a:r>
              <a:rPr lang="ko-KR" altLang="en-US" dirty="0" err="1"/>
              <a:t>성공시</a:t>
            </a:r>
            <a:r>
              <a:rPr lang="ko-KR" altLang="en-US" dirty="0"/>
              <a:t> 나오는 화면과 강화를 </a:t>
            </a:r>
            <a:r>
              <a:rPr lang="ko-KR" altLang="en-US" dirty="0" err="1"/>
              <a:t>실패시나오는</a:t>
            </a:r>
            <a:r>
              <a:rPr lang="ko-KR" altLang="en-US" dirty="0"/>
              <a:t> 화면</a:t>
            </a:r>
            <a:r>
              <a:rPr lang="en-US" altLang="ko-KR" dirty="0"/>
              <a:t>, </a:t>
            </a:r>
            <a:r>
              <a:rPr lang="ko-KR" altLang="en-US" dirty="0"/>
              <a:t>파괴가 되는 텍스트 화면입니다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4AB73-86E3-480A-92E3-F81FD3099C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1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무기를 수집하는 장면과 수집되어 있는 무기를 </a:t>
            </a:r>
            <a:r>
              <a:rPr lang="ko-KR" altLang="en-US" dirty="0" err="1"/>
              <a:t>볼수있는</a:t>
            </a:r>
            <a:r>
              <a:rPr lang="ko-KR" altLang="en-US" dirty="0"/>
              <a:t> 리스트 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B4AB73-86E3-480A-92E3-F81FD3099CC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56932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8CD45-010C-5C84-2A63-665F48524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F9A314-4998-2D8E-5587-B372A7045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18FB17-32C1-CDD1-6ECF-8D087B74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943BF-0BA4-9828-6F38-6BFBAA97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BF9A6-E929-107E-8615-BA50960D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452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650E0-188D-86EC-0870-BF39E8BD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C8F9F-0F17-0097-687D-472F1840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A44F3-4C0E-2834-7BBA-FFF304DC6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A6A920-C9A1-86BF-8469-6FB7FD0B9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2B298D-A2AD-D86D-D894-09A25C237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39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FACC4F-BD50-A87D-AB80-9FF3BD30BB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34719B-6798-A3FC-F049-C388596DF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442BB-C044-A25A-E531-62E225F5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97EB7-AECA-E418-2A62-0192A00D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067EC-62EC-F5A3-980E-1F0EC23D5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56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C1A4F-7F03-4DAD-8DF2-90A7749E6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069D9-3A25-60B8-FC09-0AF8728F9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11560-346F-A10E-E236-218A26715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762BE-E684-F92F-1B20-5B90807A7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FE32D2-25E8-75D2-92BF-47929CC0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1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5D3E2-A7A7-8366-8AB6-040F717D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41D40-15DA-6525-D0B7-9AA7571D3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8DB40-F3F9-F97F-B83F-7F7B76AD1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B7B89-10BD-8430-0653-B97D41C7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B70918-8A98-778D-E564-F635C7DC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27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5EA93-D97F-9E1E-0D54-0BD0BC780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C14E3-B236-4801-DB93-B92B4EEEE0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C8A338-333F-06D0-8BB3-AAB17EBD0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6B91CD-FFC3-DD14-A75E-A6AD5C76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FC0A21-7361-FD29-A284-06B1E81D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28A80-BD05-3C60-5AE9-36E0364C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2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1785F-3591-0F96-2C42-FA04105BD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A68CDD-43C4-11A4-4812-9EFC08F24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C016D0-41D5-9F64-A255-AA1C19F72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B335D-09C6-920E-E28D-9C97EA01E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B247DE-6A2C-7D61-FDCA-28048AE3E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530E7-CD6A-AAB9-E974-6C4D435E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78B93F-ED14-D288-5FB3-E1EFE38D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66F5CF-92B4-2A8C-B50E-D3509A74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94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2738BA-5360-C48B-7ADF-7109E0CE9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3E95CD-B7B5-647A-FE52-C166C18D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A63196-E543-E595-56F2-CCF535DF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0E4AA4-E606-2F9A-069A-4331EF548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786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3E3728-3E1D-34DA-2F0B-0F4EE725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205870-F07A-8D02-D30A-A7F50C08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AA8F97-6278-526F-3A26-232AD368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22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FC10D1-624C-79F5-ECAA-2794DB80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2FEA8E-F7CE-DDE2-95BB-7FD650C45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6DC18E-9228-978F-DA28-DBFF0332B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C46AA9-7984-8D12-3F8F-FE0E5FBE4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7E06C-C060-E7B2-FE0C-BF57989D5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7419A-3952-0C03-67A3-67E2F643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4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75267-0784-98B0-031A-8C356159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94BE74-96F1-F843-F016-41A35AB83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6EADF5-36A0-C246-D011-0A9878241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7F862C-F578-F48A-7DA0-E3339E60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59E81-9E6B-429A-B11C-767CEFF7CCB8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9E72A1-3F97-EA9A-A9D0-53955F634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EE985A-EF74-7CF1-708D-61F5B2D8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61653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C900F8-D762-B9C9-F8BA-F1B68A61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B0DE0-ED18-8536-60C0-A4F292F4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5ED5DD-5699-59A5-4384-1D8FF1A1D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59E81-9E6B-429A-B11C-767CEFF7CCB8}" type="datetimeFigureOut">
              <a:rPr lang="ko-KR" altLang="en-US" smtClean="0"/>
              <a:t>2024-06-17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FB17A6-51C6-5D8C-52F8-50FFF1208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E91920-9DE7-2EA3-D241-8A76204CF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535DC-8192-44E6-BE81-A5AB8CB244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1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B5CD5D-8DC6-A899-FF6D-F4C06B4F9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게임데이터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02143A-2501-A037-C83A-78C756DEE6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엄지훈</a:t>
            </a:r>
            <a:r>
              <a:rPr lang="en-US" altLang="ko-KR" dirty="0"/>
              <a:t>, </a:t>
            </a:r>
            <a:r>
              <a:rPr lang="ko-KR" altLang="en-US" dirty="0"/>
              <a:t>우성윤</a:t>
            </a:r>
            <a:r>
              <a:rPr lang="en-US" altLang="ko-KR" dirty="0"/>
              <a:t>, </a:t>
            </a:r>
            <a:r>
              <a:rPr lang="ko-KR" altLang="en-US" dirty="0"/>
              <a:t>장준영</a:t>
            </a:r>
            <a:r>
              <a:rPr lang="en-US" altLang="ko-KR" dirty="0"/>
              <a:t>, </a:t>
            </a:r>
            <a:r>
              <a:rPr lang="ko-KR" altLang="en-US" dirty="0" err="1"/>
              <a:t>신지성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6349660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2B268-B265-816D-546F-F94719FD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해결방안 제시 </a:t>
            </a:r>
            <a:r>
              <a:rPr lang="en-US" altLang="ko-KR" dirty="0"/>
              <a:t>(</a:t>
            </a:r>
            <a:r>
              <a:rPr lang="ko-KR" altLang="en-US" dirty="0"/>
              <a:t>목표를 위한 구체적인 해결 방안 요약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5901612" y="4190351"/>
            <a:ext cx="53780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01817" y="2284584"/>
            <a:ext cx="5162550" cy="38862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26366" y="2277063"/>
            <a:ext cx="51720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13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60D6F72-F04F-49FA-CBBF-C083E0E0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 분석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496421B-44C5-C9FE-5C70-F9F1AA48E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2785484"/>
              </p:ext>
            </p:extLst>
          </p:nvPr>
        </p:nvGraphicFramePr>
        <p:xfrm>
          <a:off x="6407728" y="1714500"/>
          <a:ext cx="51435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C1B6B2-9A1E-29DB-F614-A01AE0204FC0}"/>
              </a:ext>
            </a:extLst>
          </p:cNvPr>
          <p:cNvSpPr txBox="1"/>
          <p:nvPr/>
        </p:nvSpPr>
        <p:spPr>
          <a:xfrm>
            <a:off x="838200" y="2828835"/>
            <a:ext cx="65711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강화 성공 확률과 파괴 확률을 조정하여</a:t>
            </a:r>
            <a:br>
              <a:rPr lang="en-US" altLang="ko-KR" dirty="0"/>
            </a:br>
            <a:r>
              <a:rPr lang="en-US" altLang="ko-KR" dirty="0"/>
              <a:t>10</a:t>
            </a:r>
            <a:r>
              <a:rPr lang="ko-KR" altLang="en-US" dirty="0"/>
              <a:t>단계까지 갈 수 있게 함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후에는 </a:t>
            </a:r>
            <a:r>
              <a:rPr lang="en-US" altLang="ko-KR" dirty="0"/>
              <a:t>10</a:t>
            </a:r>
            <a:r>
              <a:rPr lang="ko-KR" altLang="en-US" dirty="0"/>
              <a:t>단계까지 강화를 하는 유저가 생기고</a:t>
            </a:r>
            <a:br>
              <a:rPr lang="en-US" altLang="ko-KR" dirty="0"/>
            </a:br>
            <a:r>
              <a:rPr lang="ko-KR" altLang="en-US" dirty="0"/>
              <a:t>이벤트를 통해서 더욱 많은 유저들이 유입되는</a:t>
            </a:r>
            <a:br>
              <a:rPr lang="en-US" altLang="ko-KR" dirty="0"/>
            </a:br>
            <a:r>
              <a:rPr lang="ko-KR" altLang="en-US" dirty="0"/>
              <a:t>상황을 기대할 수 있음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23F1C-A400-336B-DF2B-020CF29A1DA9}"/>
              </a:ext>
            </a:extLst>
          </p:cNvPr>
          <p:cNvSpPr txBox="1"/>
          <p:nvPr/>
        </p:nvSpPr>
        <p:spPr>
          <a:xfrm>
            <a:off x="5941292" y="5143499"/>
            <a:ext cx="657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06/13 ~ </a:t>
            </a:r>
            <a:r>
              <a:rPr lang="ko-KR" altLang="en-US" dirty="0"/>
              <a:t>현재 강화 로그 그래프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055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30756D5-8C54-984F-5BC4-D6A0724B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성과 발표 </a:t>
            </a:r>
            <a:r>
              <a:rPr lang="en-US" altLang="ko-KR" dirty="0"/>
              <a:t>( </a:t>
            </a:r>
            <a:r>
              <a:rPr lang="ko-KR" altLang="en-US" dirty="0"/>
              <a:t>해결방안으로 인해서 개선된 점에 대한 데이터 분석 및 요약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6A5C8-86B8-B9A4-1CFA-C533EBC28693}"/>
              </a:ext>
            </a:extLst>
          </p:cNvPr>
          <p:cNvSpPr txBox="1"/>
          <p:nvPr/>
        </p:nvSpPr>
        <p:spPr>
          <a:xfrm>
            <a:off x="1559859" y="2886635"/>
            <a:ext cx="51547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강화수치 조정이후 </a:t>
            </a:r>
            <a:r>
              <a:rPr lang="ko-KR" altLang="en-US" dirty="0" err="1"/>
              <a:t>카톡방에</a:t>
            </a:r>
            <a:r>
              <a:rPr lang="ko-KR" altLang="en-US" dirty="0"/>
              <a:t> 공유해주세요 게임을 계속 플레이 해서 </a:t>
            </a:r>
            <a:r>
              <a:rPr lang="en-US" altLang="ko-KR" dirty="0"/>
              <a:t>10</a:t>
            </a:r>
            <a:r>
              <a:rPr lang="ko-KR" altLang="en-US" dirty="0"/>
              <a:t>단계까지 도전해서 성공한 표를 이용해서 표 </a:t>
            </a:r>
            <a:r>
              <a:rPr lang="ko-KR" altLang="en-US" dirty="0" err="1"/>
              <a:t>기입해야할거같습니다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1082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8B196-7644-E45C-949B-DE794B0DE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</a:t>
            </a:r>
            <a:r>
              <a:rPr lang="en-US" altLang="ko-KR" dirty="0"/>
              <a:t>( </a:t>
            </a:r>
            <a:r>
              <a:rPr lang="ko-KR" altLang="en-US" dirty="0"/>
              <a:t>마무리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05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책상 위의 가젯">
            <a:extLst>
              <a:ext uri="{FF2B5EF4-FFF2-40B4-BE49-F238E27FC236}">
                <a16:creationId xmlns:a16="http://schemas.microsoft.com/office/drawing/2014/main" id="{28ADEF8C-3CC6-39A8-CFE5-F2B01A410C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06" r="2952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261BB7-D038-7CE5-4F3D-DC7DBB4D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ko-KR" altLang="en-US" sz="400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A9454-4EC0-AA39-FDB8-05B423C7D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2000"/>
              <a:t>게임 재목 </a:t>
            </a:r>
            <a:r>
              <a:rPr lang="en-US" altLang="ko-KR" sz="2000"/>
              <a:t>: Collect Weapons</a:t>
            </a:r>
          </a:p>
          <a:p>
            <a:pPr marL="0" indent="0">
              <a:buNone/>
            </a:pPr>
            <a:r>
              <a:rPr lang="ko-KR" altLang="en-US" sz="2000"/>
              <a:t>버전 </a:t>
            </a:r>
            <a:r>
              <a:rPr lang="en-US" altLang="ko-KR" sz="2000"/>
              <a:t>: 1.1v</a:t>
            </a:r>
          </a:p>
          <a:p>
            <a:pPr marL="0" indent="0">
              <a:buNone/>
            </a:pPr>
            <a:endParaRPr lang="en-US" altLang="ko-KR" sz="2000"/>
          </a:p>
          <a:p>
            <a:pPr marL="0" indent="0">
              <a:buNone/>
            </a:pPr>
            <a:r>
              <a:rPr lang="ko-KR" altLang="en-US" sz="2000"/>
              <a:t>무기를 강화하며 모든 무기를 수집하는 간단한 텍스트형식 게임</a:t>
            </a:r>
          </a:p>
        </p:txBody>
      </p:sp>
    </p:spTree>
    <p:extLst>
      <p:ext uri="{BB962C8B-B14F-4D97-AF65-F5344CB8AC3E}">
        <p14:creationId xmlns:p14="http://schemas.microsoft.com/office/powerpoint/2010/main" val="298670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10C30C2-DA13-F7A0-F9EC-33F0B5785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02" y="643466"/>
            <a:ext cx="7452664" cy="556683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15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7DF5F-C713-09C5-A985-18112613D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4785"/>
            <a:ext cx="10328273" cy="304684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24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FCF052-EB35-A93F-1E1C-E4ED5D8F1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2" y="587214"/>
            <a:ext cx="5426764" cy="23742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AB96DC-DAD7-34E8-086E-95D98FE30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844622"/>
            <a:ext cx="5426764" cy="233350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ABDC86-0EAF-B054-2AE8-E7065BA0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034" y="2115323"/>
            <a:ext cx="5426764" cy="24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65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359A68-6533-A581-D36D-E0E3CDCE7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2522279"/>
            <a:ext cx="5294716" cy="181343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42233F73-5D2A-0074-F4E9-9B1CB9373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817" y="1478589"/>
            <a:ext cx="5294715" cy="390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5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C30D3C37-D4B4-C1CC-E41B-27774D6FE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 dirty="0">
                <a:latin typeface="궁서" panose="02030600000101010101" pitchFamily="18" charset="-127"/>
                <a:ea typeface="궁서" panose="02030600000101010101" pitchFamily="18" charset="-127"/>
              </a:rPr>
              <a:t>게임 운영의 목표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DF60EC-70C8-57FF-0058-3B696781181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궁서" panose="02030600000101010101" pitchFamily="18" charset="-127"/>
                <a:ea typeface="궁서" panose="02030600000101010101" pitchFamily="18" charset="-127"/>
              </a:rPr>
              <a:t>간단한 텍스트 형식의 게임으로 오직 검을 강화하면서 최대 단계의 검을 가서 게임을 끝내는 것이</a:t>
            </a:r>
            <a:r>
              <a:rPr lang="en-US" altLang="ko-KR" sz="2200" dirty="0">
                <a:latin typeface="궁서" panose="02030600000101010101" pitchFamily="18" charset="-127"/>
                <a:ea typeface="궁서" panose="02030600000101010101" pitchFamily="18" charset="-127"/>
              </a:rPr>
              <a:t> </a:t>
            </a:r>
            <a:r>
              <a:rPr lang="ko-KR" altLang="en-US" sz="2200" dirty="0">
                <a:latin typeface="궁서" panose="02030600000101010101" pitchFamily="18" charset="-127"/>
                <a:ea typeface="궁서" panose="02030600000101010101" pitchFamily="18" charset="-127"/>
              </a:rPr>
              <a:t>아닌 각 단계의 검들을 모두 모아서 수집리스트를 꽉 채워 게임을 이용하는 플레이어의 성취감을 이끌어 내기 위해 게임을 운영하게 되었습니다</a:t>
            </a:r>
            <a:r>
              <a:rPr lang="en-US" altLang="ko-KR" sz="2200" dirty="0">
                <a:latin typeface="궁서" panose="02030600000101010101" pitchFamily="18" charset="-127"/>
                <a:ea typeface="궁서" panose="02030600000101010101" pitchFamily="18" charset="-127"/>
              </a:rPr>
              <a:t>.</a:t>
            </a:r>
          </a:p>
        </p:txBody>
      </p:sp>
      <p:pic>
        <p:nvPicPr>
          <p:cNvPr id="9" name="Picture 8" descr="삼목 게임용 금속 조각">
            <a:extLst>
              <a:ext uri="{FF2B5EF4-FFF2-40B4-BE49-F238E27FC236}">
                <a16:creationId xmlns:a16="http://schemas.microsoft.com/office/drawing/2014/main" id="{39263522-176F-D64A-D8B5-6404D54C5C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03" r="191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175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60D6F72-F04F-49FA-CBBF-C083E0E0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문제점 분석</a:t>
            </a:r>
            <a:r>
              <a:rPr lang="en-US" altLang="ko-KR" dirty="0"/>
              <a:t>(</a:t>
            </a:r>
            <a:r>
              <a:rPr lang="ko-KR" altLang="en-US" dirty="0"/>
              <a:t>목표를 </a:t>
            </a:r>
            <a:r>
              <a:rPr lang="ko-KR" altLang="en-US" dirty="0" err="1"/>
              <a:t>찾게된</a:t>
            </a:r>
            <a:r>
              <a:rPr lang="ko-KR" altLang="en-US" dirty="0"/>
              <a:t> 계기와 데이터 분석결과 보고</a:t>
            </a:r>
            <a:r>
              <a:rPr lang="en-US" altLang="ko-KR" dirty="0"/>
              <a:t>) – </a:t>
            </a:r>
            <a:r>
              <a:rPr lang="ko-KR" altLang="en-US" dirty="0"/>
              <a:t>초창기에 분석한 데이터 정리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F953D-F69C-0BC6-F7BC-079BC93CD822}"/>
              </a:ext>
            </a:extLst>
          </p:cNvPr>
          <p:cNvSpPr txBox="1"/>
          <p:nvPr/>
        </p:nvSpPr>
        <p:spPr>
          <a:xfrm>
            <a:off x="1093694" y="2151529"/>
            <a:ext cx="6571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강화 확률이 매우 낮아 </a:t>
            </a:r>
            <a:r>
              <a:rPr lang="en-US" altLang="ko-KR" dirty="0"/>
              <a:t>8</a:t>
            </a:r>
            <a:r>
              <a:rPr lang="ko-KR" altLang="en-US" dirty="0"/>
              <a:t>강 이후부터 강화된 로그가 없음 </a:t>
            </a:r>
            <a:r>
              <a:rPr lang="en-US" altLang="ko-KR" dirty="0"/>
              <a:t>-&gt; </a:t>
            </a:r>
            <a:r>
              <a:rPr lang="ko-KR" altLang="en-US" dirty="0"/>
              <a:t>로그 표 활용해서 작성 해주세요</a:t>
            </a:r>
          </a:p>
        </p:txBody>
      </p:sp>
    </p:spTree>
    <p:extLst>
      <p:ext uri="{BB962C8B-B14F-4D97-AF65-F5344CB8AC3E}">
        <p14:creationId xmlns:p14="http://schemas.microsoft.com/office/powerpoint/2010/main" val="173556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60D6F72-F04F-49FA-CBBF-C083E0E0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 분석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4496421B-44C5-C9FE-5C70-F9F1AA48EB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2585432"/>
              </p:ext>
            </p:extLst>
          </p:nvPr>
        </p:nvGraphicFramePr>
        <p:xfrm>
          <a:off x="6407728" y="1714500"/>
          <a:ext cx="51435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C1B6B2-9A1E-29DB-F614-A01AE0204FC0}"/>
              </a:ext>
            </a:extLst>
          </p:cNvPr>
          <p:cNvSpPr txBox="1"/>
          <p:nvPr/>
        </p:nvSpPr>
        <p:spPr>
          <a:xfrm>
            <a:off x="838200" y="2828835"/>
            <a:ext cx="6571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유저들의 성취감을 느끼게 해주는 것이</a:t>
            </a:r>
            <a:br>
              <a:rPr lang="en-US" altLang="ko-KR" dirty="0"/>
            </a:br>
            <a:r>
              <a:rPr lang="ko-KR" altLang="en-US" dirty="0"/>
              <a:t>게임 개발의 목표지만 </a:t>
            </a:r>
            <a:br>
              <a:rPr lang="en-US" altLang="ko-KR" dirty="0"/>
            </a:br>
            <a:r>
              <a:rPr lang="ko-KR" altLang="en-US" dirty="0"/>
              <a:t>게임 출시일인 </a:t>
            </a:r>
            <a:r>
              <a:rPr lang="en-US" altLang="ko-KR" dirty="0"/>
              <a:t>5</a:t>
            </a:r>
            <a:r>
              <a:rPr lang="ko-KR" altLang="en-US" dirty="0"/>
              <a:t>월</a:t>
            </a:r>
            <a:r>
              <a:rPr lang="en-US" altLang="ko-KR" dirty="0"/>
              <a:t>14</a:t>
            </a:r>
            <a:r>
              <a:rPr lang="ko-KR" altLang="en-US" dirty="0"/>
              <a:t>일부터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일까지</a:t>
            </a:r>
            <a:br>
              <a:rPr lang="en-US" altLang="ko-KR" dirty="0"/>
            </a:br>
            <a:r>
              <a:rPr lang="ko-KR" altLang="en-US" dirty="0"/>
              <a:t>단 한 명도 </a:t>
            </a:r>
            <a:r>
              <a:rPr lang="en-US" altLang="ko-KR" dirty="0"/>
              <a:t>9</a:t>
            </a:r>
            <a:r>
              <a:rPr lang="ko-KR" altLang="en-US" dirty="0"/>
              <a:t>단계에 접근한 유저가 나타나지 않음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A23F1C-A400-336B-DF2B-020CF29A1DA9}"/>
              </a:ext>
            </a:extLst>
          </p:cNvPr>
          <p:cNvSpPr txBox="1"/>
          <p:nvPr/>
        </p:nvSpPr>
        <p:spPr>
          <a:xfrm>
            <a:off x="5941292" y="5143499"/>
            <a:ext cx="657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05/14 ~ 06/12 </a:t>
            </a:r>
            <a:r>
              <a:rPr lang="ko-KR" altLang="en-US" dirty="0"/>
              <a:t>강화 로그 그래프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5914347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181</ep:Words>
  <ep:PresentationFormat>와이드스크린</ep:PresentationFormat>
  <ep:Paragraphs>34</ep:Paragraphs>
  <ep:Slides>13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게임데이터 분석</vt:lpstr>
      <vt:lpstr>게임소개</vt:lpstr>
      <vt:lpstr>슬라이드 3</vt:lpstr>
      <vt:lpstr>슬라이드 4</vt:lpstr>
      <vt:lpstr>슬라이드 5</vt:lpstr>
      <vt:lpstr>슬라이드 6</vt:lpstr>
      <vt:lpstr>게임 운영의 목표</vt:lpstr>
      <vt:lpstr>문제점 분석(목표를 찾게된 계기와 데이터 분석결과 보고) – 초창기에 분석한 데이터 정리</vt:lpstr>
      <vt:lpstr>문제점 분석</vt:lpstr>
      <vt:lpstr>해결방안 제시 (목표를 위한 구체적인 해결 방안 요약)</vt:lpstr>
      <vt:lpstr>문제점 분석</vt:lpstr>
      <vt:lpstr>성과 발표 ( 해결방안으로 인해서 개선된 점에 대한 데이터 분석 및 요약)</vt:lpstr>
      <vt:lpstr>결론 ( 마무리 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2024-06-16T06:16:47.000</dcterms:created>
  <dc:creator>우성윤</dc:creator>
  <cp:lastModifiedBy>jjy0228</cp:lastModifiedBy>
  <dcterms:modified xsi:type="dcterms:W3CDTF">2024-06-17T11:42:58.266</dcterms:modified>
  <cp:revision>49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