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9" r:id="rId1"/>
  </p:sldMasterIdLst>
  <p:handoutMasterIdLst>
    <p:handoutMasterId r:id="rId2"/>
  </p:handoutMasterIdLst>
  <p:sldIdLst>
    <p:sldId id="266" r:id="rId3"/>
    <p:sldId id="267" r:id="rId4"/>
    <p:sldId id="268" r:id="rId5"/>
    <p:sldId id="269" r:id="rId6"/>
    <p:sldId id="277" r:id="rId7"/>
    <p:sldId id="278" r:id="rId8"/>
    <p:sldId id="279" r:id="rId9"/>
    <p:sldId id="272" r:id="rId10"/>
    <p:sldId id="280" r:id="rId11"/>
    <p:sldId id="281" r:id="rId12"/>
    <p:sldId id="282" r:id="rId13"/>
    <p:sldId id="283" r:id="rId14"/>
    <p:sldId id="284" r:id="rId15"/>
    <p:sldId id="27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226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1062" y="102"/>
      </p:cViewPr>
      <p:guideLst>
        <p:guide orient="horz" pos="2152"/>
        <p:guide pos="383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4"/>
        <p:guide pos="2149"/>
      </p:guideLst>
    </p:cSldViewPr>
  </p:notes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handoutMaster" Target="handoutMasters/handout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86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35" name="한쪽 모서리가 잘린 사각형 34"/>
            <p:cNvSpPr/>
            <p:nvPr/>
          </p:nvSpPr>
          <p:spPr>
            <a:xfrm flipH="1">
              <a:off x="180099" y="179953"/>
              <a:ext cx="11831800" cy="6498092"/>
            </a:xfrm>
            <a:prstGeom prst="snip1Rect">
              <a:avLst>
                <a:gd name="adj" fmla="val 7552"/>
              </a:avLst>
            </a:prstGeom>
            <a:solidFill>
              <a:schemeClr val="l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6" name="직각 삼각형[R] 35"/>
            <p:cNvSpPr/>
            <p:nvPr/>
          </p:nvSpPr>
          <p:spPr>
            <a:xfrm rot="16200000">
              <a:off x="180099" y="179953"/>
              <a:ext cx="487297" cy="487297"/>
            </a:xfrm>
            <a:prstGeom prst="rtTriangle">
              <a:avLst/>
            </a:prstGeom>
            <a:solidFill>
              <a:srgbClr val="F1888C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3747" y="6193410"/>
              <a:ext cx="2559889" cy="272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200" b="0" i="0" u="none" strike="noStrike" kern="1200" cap="none" spc="0" normalizeH="0" baseline="0">
                  <a:solidFill>
                    <a:srgbClr val="6F7C9C"/>
                  </a:solidFill>
                  <a:latin typeface="함초롬돋움"/>
                  <a:ea typeface="함초롬돋움"/>
                  <a:cs typeface="함초롬돋움"/>
                </a:rPr>
                <a:t>Gradient Hanshow Template</a:t>
              </a: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728216" y="2387098"/>
            <a:ext cx="8738652" cy="1005366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ctr" defTabSz="914400" rtl="0" eaLnBrk="1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kumimoji="0" sz="48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1pPr>
          </a:lstStyle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215201" y="3524840"/>
            <a:ext cx="5762520" cy="376967"/>
          </a:xfrm>
          <a:prstGeom prst="roundRect">
            <a:avLst>
              <a:gd name="adj" fmla="val 16667"/>
            </a:avLst>
          </a:prstGeom>
          <a:solidFill>
            <a:srgbClr val="A73E8F"/>
          </a:solidFill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600" b="1" i="0" u="none" strike="noStrike" cap="none" normalizeH="0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600" b="1" i="0" u="none" strike="noStrike" cap="none" normalizeH="0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600" b="1" i="0" u="none" strike="noStrike" cap="none" normalizeH="0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600" b="1" i="0" u="none" strike="noStrike" cap="none" normalizeH="0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600" b="1" i="0" u="none" strike="noStrike" cap="none" normalizeH="0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600" b="1" i="0" u="none" strike="noStrike" cap="none" normalizeH="0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600" b="1" i="0" u="none" strike="noStrike" cap="none" normalizeH="0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600" b="1" i="0" u="none" strike="noStrike" cap="none" normalizeH="0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600" b="1" i="0" u="none" strike="noStrike" cap="none" normalizeH="0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부제목을 입력해주세요</a:t>
            </a:r>
            <a:r>
              <a:rPr lang="en-US" altLang="ko-KR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32" name="직사각형 3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9184748" y="6192774"/>
            <a:ext cx="2559920" cy="272194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200" b="0" i="0" u="none" strike="noStrike" cap="none" normalizeH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이름을 입력해주세요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828950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레이아웃_10" preserve="1" userDrawn="1">
  <p:cSld name="레이아웃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8" name="그림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39" name="한쪽 모서리가 잘린 사각형 25"/>
            <p:cNvSpPr/>
            <p:nvPr userDrawn="1"/>
          </p:nvSpPr>
          <p:spPr>
            <a:xfrm rot="10800000" flipH="1">
              <a:off x="180099" y="667250"/>
              <a:ext cx="11831800" cy="6010795"/>
            </a:xfrm>
            <a:prstGeom prst="snip1Rect">
              <a:avLst>
                <a:gd name="adj" fmla="val 8132"/>
              </a:avLst>
            </a:prstGeom>
            <a:solidFill>
              <a:schemeClr val="l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0" name="직각 삼각형 26"/>
            <p:cNvSpPr/>
            <p:nvPr userDrawn="1"/>
          </p:nvSpPr>
          <p:spPr>
            <a:xfrm rot="5400000">
              <a:off x="11524601" y="6190748"/>
              <a:ext cx="487297" cy="487297"/>
            </a:xfrm>
            <a:prstGeom prst="rtTriangle">
              <a:avLst/>
            </a:prstGeom>
            <a:solidFill>
              <a:srgbClr val="F1888C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482459" y="183622"/>
            <a:ext cx="11528282" cy="395498"/>
          </a:xfrm>
        </p:spPr>
        <p:txBody>
          <a:bodyPr vert="horz" wrap="square" lIns="91440" tIns="45720" rIns="91440" bIns="45720" anchor="t">
            <a:spAutoFit/>
          </a:bodyPr>
          <a:lstStyle>
            <a:lvl1pPr algn="l"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1pPr>
          </a:lstStyle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67121" y="1119740"/>
            <a:ext cx="7058324" cy="545230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소제목을 입력해주세요</a:t>
            </a:r>
            <a:r>
              <a:rPr lang="en-US" altLang="ko-KR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21" name="직사각형 2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80022" y="216027"/>
            <a:ext cx="511985" cy="336136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en-US" altLang="ko-K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95134477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레이아웃_11" preserve="1" userDrawn="1">
  <p:cSld name="레이아웃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2" name="그림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33" name="한쪽 모서리가 잘린 사각형 25"/>
            <p:cNvSpPr/>
            <p:nvPr userDrawn="1"/>
          </p:nvSpPr>
          <p:spPr>
            <a:xfrm rot="10800000" flipH="1">
              <a:off x="180099" y="667250"/>
              <a:ext cx="11831800" cy="6010795"/>
            </a:xfrm>
            <a:prstGeom prst="snip1Rect">
              <a:avLst>
                <a:gd name="adj" fmla="val 8132"/>
              </a:avLst>
            </a:prstGeom>
            <a:solidFill>
              <a:schemeClr val="l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4" name="직각 삼각형 26"/>
            <p:cNvSpPr/>
            <p:nvPr userDrawn="1"/>
          </p:nvSpPr>
          <p:spPr>
            <a:xfrm rot="5400000">
              <a:off x="11524601" y="6190748"/>
              <a:ext cx="487297" cy="487297"/>
            </a:xfrm>
            <a:prstGeom prst="rtTriangle">
              <a:avLst/>
            </a:prstGeom>
            <a:solidFill>
              <a:srgbClr val="F1888C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482459" y="183622"/>
            <a:ext cx="11528282" cy="395498"/>
          </a:xfrm>
        </p:spPr>
        <p:txBody>
          <a:bodyPr vert="horz" wrap="square" lIns="91440" tIns="45720" rIns="91440" bIns="45720" anchor="t">
            <a:spAutoFit/>
          </a:bodyPr>
          <a:lstStyle>
            <a:lvl1pPr algn="l"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1pPr>
          </a:lstStyle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67121" y="1119740"/>
            <a:ext cx="7058324" cy="545230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소제목을 입력해주세요</a:t>
            </a:r>
            <a:r>
              <a:rPr lang="en-US" altLang="ko-KR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21" name="직사각형 2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80022" y="216027"/>
            <a:ext cx="511985" cy="336136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en-US" altLang="ko-KR"/>
              <a:t>01</a:t>
            </a:r>
          </a:p>
        </p:txBody>
      </p:sp>
      <p:sp>
        <p:nvSpPr>
          <p:cNvPr id="22" name="직사각형 2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919965" y="1764220"/>
            <a:ext cx="6355154" cy="661402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917B9B"/>
              </a:buClr>
              <a:buFont typeface="Arial"/>
              <a:buNone/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</a:p>
        </p:txBody>
      </p:sp>
      <p:sp>
        <p:nvSpPr>
          <p:cNvPr id="23" name="직사각형 22"/>
          <p:cNvSpPr>
            <a:spLocks noGrp="1"/>
          </p:cNvSpPr>
          <p:nvPr userDrawn="1">
            <p:ph type="pic" sz="quarter" idx="15"/>
          </p:nvPr>
        </p:nvSpPr>
        <p:spPr>
          <a:xfrm>
            <a:off x="841300" y="2653531"/>
            <a:ext cx="4854127" cy="3647616"/>
          </a:xfrm>
        </p:spPr>
        <p:txBody>
          <a:bodyPr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5" name="직사각형 34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77894" y="2653531"/>
            <a:ext cx="5472684" cy="3647615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17B9B"/>
              </a:buClr>
              <a:buFont typeface="Arial"/>
              <a:buNone/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376486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레이아웃_12" preserve="1" userDrawn="1">
  <p:cSld name="레이아웃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2" name="그림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33" name="한쪽 모서리가 잘린 사각형 25"/>
            <p:cNvSpPr/>
            <p:nvPr userDrawn="1"/>
          </p:nvSpPr>
          <p:spPr>
            <a:xfrm rot="10800000" flipH="1">
              <a:off x="180099" y="667250"/>
              <a:ext cx="11831800" cy="6010795"/>
            </a:xfrm>
            <a:prstGeom prst="snip1Rect">
              <a:avLst>
                <a:gd name="adj" fmla="val 8132"/>
              </a:avLst>
            </a:prstGeom>
            <a:solidFill>
              <a:schemeClr val="l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4" name="직각 삼각형 26"/>
            <p:cNvSpPr/>
            <p:nvPr userDrawn="1"/>
          </p:nvSpPr>
          <p:spPr>
            <a:xfrm rot="5400000">
              <a:off x="11524601" y="6190748"/>
              <a:ext cx="487297" cy="487297"/>
            </a:xfrm>
            <a:prstGeom prst="rtTriangle">
              <a:avLst/>
            </a:prstGeom>
            <a:solidFill>
              <a:srgbClr val="F1888C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482459" y="183622"/>
            <a:ext cx="11528282" cy="395498"/>
          </a:xfrm>
        </p:spPr>
        <p:txBody>
          <a:bodyPr vert="horz" wrap="square" lIns="91440" tIns="45720" rIns="91440" bIns="45720" anchor="t">
            <a:spAutoFit/>
          </a:bodyPr>
          <a:lstStyle>
            <a:lvl1pPr algn="l"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1pPr>
          </a:lstStyle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67121" y="1119740"/>
            <a:ext cx="7058324" cy="545230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소제목을 입력해주세요</a:t>
            </a:r>
            <a:r>
              <a:rPr lang="en-US" altLang="ko-KR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21" name="직사각형 2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80022" y="216027"/>
            <a:ext cx="511985" cy="336136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en-US" altLang="ko-KR"/>
              <a:t>01</a:t>
            </a:r>
          </a:p>
        </p:txBody>
      </p:sp>
      <p:sp>
        <p:nvSpPr>
          <p:cNvPr id="38" name="직사각형 37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41300" y="2653531"/>
            <a:ext cx="10509278" cy="3647615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17B9B"/>
              </a:buClr>
              <a:buFont typeface="Arial"/>
              <a:buNone/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90567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그림 7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4" name="한쪽 모서리가 잘린 사각형 73"/>
          <p:cNvSpPr/>
          <p:nvPr userDrawn="1"/>
        </p:nvSpPr>
        <p:spPr>
          <a:xfrm flipH="1">
            <a:off x="180099" y="179953"/>
            <a:ext cx="11831800" cy="6498092"/>
          </a:xfrm>
          <a:prstGeom prst="snip1Rect">
            <a:avLst>
              <a:gd name="adj" fmla="val 7552"/>
            </a:avLst>
          </a:prstGeom>
          <a:solidFill>
            <a:schemeClr val="l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lvl="0" algn="ctr">
              <a:defRPr/>
            </a:pPr>
            <a:endParaRPr lang="ko-KR" altLang="en-US"/>
          </a:p>
        </p:txBody>
      </p:sp>
      <p:sp>
        <p:nvSpPr>
          <p:cNvPr id="75" name="직각 삼각형 74"/>
          <p:cNvSpPr/>
          <p:nvPr userDrawn="1"/>
        </p:nvSpPr>
        <p:spPr>
          <a:xfrm rot="16200000">
            <a:off x="180099" y="179953"/>
            <a:ext cx="487297" cy="487297"/>
          </a:xfrm>
          <a:prstGeom prst="rtTriangle">
            <a:avLst/>
          </a:prstGeom>
          <a:solidFill>
            <a:srgbClr val="F1888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lvl="0"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28216" y="1152144"/>
            <a:ext cx="8738652" cy="1002726"/>
          </a:xfrm>
        </p:spPr>
        <p:txBody>
          <a:bodyPr vert="horz" wrap="square" lIns="91440" tIns="45720" rIns="91440" bIns="45720" anchor="t" anchorCtr="0">
            <a:spAutoFit/>
          </a:bodyPr>
          <a:lstStyle>
            <a:lvl1pPr marL="0" indent="0" algn="ctr" defTabSz="914400" rtl="0" eaLnBrk="1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kumimoji="0" sz="48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1pPr>
          </a:lstStyle>
          <a:p>
            <a:pPr lvl="0">
              <a:defRPr/>
            </a:pPr>
            <a:r>
              <a:rPr lang="en-US" altLang="ko-KR"/>
              <a:t>Contents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45" name="직사각형 4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659807" y="2779547"/>
            <a:ext cx="828824" cy="576593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2pPr>
            <a:lvl3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3pPr>
            <a:lvl4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4pPr>
            <a:lvl5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5pPr>
            <a:lvl6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6pPr>
            <a:lvl7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7pPr>
            <a:lvl8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8pPr>
            <a:lvl9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en-US" altLang="ko-KR"/>
              <a:t>01</a:t>
            </a:r>
          </a:p>
        </p:txBody>
      </p:sp>
      <p:sp>
        <p:nvSpPr>
          <p:cNvPr id="46" name="직사각형 4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527516" y="2873159"/>
            <a:ext cx="2787829" cy="394249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</a:p>
        </p:txBody>
      </p:sp>
      <p:sp>
        <p:nvSpPr>
          <p:cNvPr id="47" name="직사각형 46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527516" y="3355619"/>
            <a:ext cx="3258407" cy="728701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17B9B"/>
              </a:buClr>
              <a:buSzPct val="100000"/>
              <a:buFont typeface="Arial"/>
              <a:buAutoNum type="arabicPeriod"/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17B9B"/>
              </a:buClr>
              <a:buSzPct val="100000"/>
              <a:buFont typeface="Arial"/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17B9B"/>
              </a:buClr>
              <a:buSzPct val="100000"/>
              <a:buFont typeface="Arial"/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17B9B"/>
              </a:buClr>
              <a:buSzPct val="100000"/>
              <a:buFont typeface="Arial"/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17B9B"/>
              </a:buClr>
              <a:buSzPct val="100000"/>
              <a:buFont typeface="Arial"/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17B9B"/>
              </a:buClr>
              <a:buSzPct val="100000"/>
              <a:buFont typeface="Arial"/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17B9B"/>
              </a:buClr>
              <a:buSzPct val="100000"/>
              <a:buFont typeface="Arial"/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17B9B"/>
              </a:buClr>
              <a:buSzPct val="100000"/>
              <a:buFont typeface="Arial"/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17B9B"/>
              </a:buClr>
              <a:buSzPct val="100000"/>
              <a:buFont typeface="Arial"/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소제목을 입력해주세요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소제목을 입력해주세요</a:t>
            </a:r>
            <a:r>
              <a:rPr lang="en-US" altLang="ko-KR"/>
              <a:t>.</a:t>
            </a:r>
          </a:p>
        </p:txBody>
      </p:sp>
      <p:sp>
        <p:nvSpPr>
          <p:cNvPr id="48" name="직사각형 47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6257582" y="2779547"/>
            <a:ext cx="828824" cy="576593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2pPr>
            <a:lvl3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3pPr>
            <a:lvl4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4pPr>
            <a:lvl5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5pPr>
            <a:lvl6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6pPr>
            <a:lvl7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7pPr>
            <a:lvl8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8pPr>
            <a:lvl9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en-US" altLang="ko-KR"/>
              <a:t>02</a:t>
            </a:r>
          </a:p>
        </p:txBody>
      </p:sp>
      <p:sp>
        <p:nvSpPr>
          <p:cNvPr id="51" name="직사각형 50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659807" y="4594174"/>
            <a:ext cx="828824" cy="576593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2pPr>
            <a:lvl3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3pPr>
            <a:lvl4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4pPr>
            <a:lvl5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5pPr>
            <a:lvl6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6pPr>
            <a:lvl7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7pPr>
            <a:lvl8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8pPr>
            <a:lvl9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en-US" altLang="ko-KR"/>
              <a:t>03</a:t>
            </a:r>
          </a:p>
        </p:txBody>
      </p:sp>
      <p:sp>
        <p:nvSpPr>
          <p:cNvPr id="55" name="직사각형 5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257582" y="4594174"/>
            <a:ext cx="828824" cy="575996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2pPr>
            <a:lvl3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3pPr>
            <a:lvl4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4pPr>
            <a:lvl5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5pPr>
            <a:lvl6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6pPr>
            <a:lvl7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7pPr>
            <a:lvl8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8pPr>
            <a:lvl9pPr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en-US" altLang="ko-KR"/>
              <a:t>04</a:t>
            </a:r>
          </a:p>
        </p:txBody>
      </p:sp>
      <p:sp>
        <p:nvSpPr>
          <p:cNvPr id="66" name="직사각형 65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2527516" y="4684185"/>
            <a:ext cx="2787828" cy="394249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</a:p>
        </p:txBody>
      </p:sp>
      <p:sp>
        <p:nvSpPr>
          <p:cNvPr id="68" name="직사각형 67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7125290" y="4684185"/>
            <a:ext cx="2787828" cy="394249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69" name="직사각형 68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7125290" y="2873159"/>
            <a:ext cx="2787828" cy="394249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70" name="직사각형 69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2527516" y="5166646"/>
            <a:ext cx="3258407" cy="727424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소제목을 입력해주세요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소제목을 입력해주세요</a:t>
            </a:r>
            <a:r>
              <a:rPr lang="en-US" altLang="ko-KR"/>
              <a:t>.</a:t>
            </a:r>
          </a:p>
        </p:txBody>
      </p:sp>
      <p:sp>
        <p:nvSpPr>
          <p:cNvPr id="71" name="직사각형 70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085684" y="5166646"/>
            <a:ext cx="3258408" cy="727424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소제목을 입력해주세요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소제목을 입력해주세요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72" name="직사각형 71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7085686" y="3355619"/>
            <a:ext cx="3258408" cy="728701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-198024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400" b="0" i="0" u="none" strike="noStrike" cap="none" normalizeH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소제목을 입력해주세요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소제목을 입력해주세요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22605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0">
            <a:extLst>
              <a:ext uri="{FF2B5EF4-FFF2-40B4-BE49-F238E27FC236}">
                <a16:creationId xmlns:a16="http://schemas.microsoft.com/office/drawing/2014/main" id="{BC1052F3-51B9-5D30-221A-E9781173F7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9" name="선 8"/>
          <p:cNvCxnSpPr/>
          <p:nvPr userDrawn="1"/>
        </p:nvCxnSpPr>
        <p:spPr>
          <a:xfrm>
            <a:off x="2803156" y="3643995"/>
            <a:ext cx="6585688" cy="0"/>
          </a:xfrm>
          <a:prstGeom prst="line">
            <a:avLst/>
          </a:prstGeom>
          <a:noFill/>
          <a:ln w="9525" cap="flat" cmpd="sng" algn="ctr">
            <a:solidFill>
              <a:schemeClr val="lt1">
                <a:alpha val="100000"/>
              </a:schemeClr>
            </a:solidFill>
            <a:prstDash val="solid"/>
          </a:ln>
        </p:spPr>
      </p:cxn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424853" y="2426703"/>
            <a:ext cx="11344658" cy="1002726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ctr" defTabSz="914400" rtl="0" eaLnBrk="1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kumimoji="0" sz="48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1pPr>
          </a:lstStyle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468158" y="4036104"/>
            <a:ext cx="3258408" cy="822882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-234029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sz="1600" b="0" i="0" u="none" strike="noStrike" cap="none" normalizeH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-234029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b="0" i="0" u="none" strike="noStrike" cap="none" normalizeH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-234029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b="0" i="0" u="none" strike="noStrike" cap="none" normalizeH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-234029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b="0" i="0" u="none" strike="noStrike" cap="none" normalizeH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-234029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b="0" i="0" u="none" strike="noStrike" cap="none" normalizeH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-234029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b="0" i="0" u="none" strike="noStrike" cap="none" normalizeH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-234029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b="0" i="0" u="none" strike="noStrike" cap="none" normalizeH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-234029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b="0" i="0" u="none" strike="noStrike" cap="none" normalizeH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-234029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 kumimoji="0" b="0" i="0" u="none" strike="noStrike" cap="none" normalizeH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소제목을 입력해주세요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소제목을 입력해주세요</a:t>
            </a:r>
            <a:r>
              <a:rPr lang="en-US" altLang="ko-KR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5" name="직사각형 1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678066" y="1875834"/>
            <a:ext cx="835867" cy="574844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3200" b="1" i="0" u="none" strike="noStrike" cap="none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en-US" altLang="ko-K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9503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6" name="그림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7" name="한쪽 모서리가 잘린 사각형 25"/>
            <p:cNvSpPr/>
            <p:nvPr userDrawn="1"/>
          </p:nvSpPr>
          <p:spPr>
            <a:xfrm rot="10800000" flipH="1">
              <a:off x="180099" y="667250"/>
              <a:ext cx="11831800" cy="6010795"/>
            </a:xfrm>
            <a:prstGeom prst="snip1Rect">
              <a:avLst>
                <a:gd name="adj" fmla="val 8132"/>
              </a:avLst>
            </a:prstGeom>
            <a:solidFill>
              <a:schemeClr val="l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8" name="직각 삼각형 26"/>
            <p:cNvSpPr/>
            <p:nvPr userDrawn="1"/>
          </p:nvSpPr>
          <p:spPr>
            <a:xfrm rot="5400000">
              <a:off x="11524601" y="6190748"/>
              <a:ext cx="487297" cy="487297"/>
            </a:xfrm>
            <a:prstGeom prst="rtTriangle">
              <a:avLst/>
            </a:prstGeom>
            <a:solidFill>
              <a:srgbClr val="F1888C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482459" y="183622"/>
            <a:ext cx="11528282" cy="395498"/>
          </a:xfrm>
        </p:spPr>
        <p:txBody>
          <a:bodyPr vert="horz" wrap="square" lIns="91440" tIns="45720" rIns="91440" bIns="45720" anchor="t">
            <a:spAutoFit/>
          </a:bodyPr>
          <a:lstStyle>
            <a:lvl1pPr algn="l"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1pPr>
          </a:lstStyle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67121" y="1119740"/>
            <a:ext cx="7058324" cy="545230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소제목을 입력해주세요</a:t>
            </a:r>
            <a:r>
              <a:rPr lang="en-US" altLang="ko-KR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21" name="직사각형 2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80022" y="216027"/>
            <a:ext cx="511985" cy="336136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en-US" altLang="ko-KR"/>
              <a:t>01</a:t>
            </a:r>
          </a:p>
        </p:txBody>
      </p:sp>
      <p:sp>
        <p:nvSpPr>
          <p:cNvPr id="22" name="직사각형 2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919965" y="1764220"/>
            <a:ext cx="6355154" cy="661402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917B9B"/>
              </a:buClr>
              <a:buFont typeface="Arial"/>
              <a:buNone/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</a:p>
        </p:txBody>
      </p:sp>
      <p:sp>
        <p:nvSpPr>
          <p:cNvPr id="23" name="직사각형 22"/>
          <p:cNvSpPr>
            <a:spLocks noGrp="1"/>
          </p:cNvSpPr>
          <p:nvPr userDrawn="1">
            <p:ph type="pic" sz="quarter" idx="15"/>
          </p:nvPr>
        </p:nvSpPr>
        <p:spPr>
          <a:xfrm>
            <a:off x="841300" y="2653531"/>
            <a:ext cx="4854127" cy="3647616"/>
          </a:xfrm>
        </p:spPr>
        <p:txBody>
          <a:bodyPr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24" name="직사각형 23"/>
          <p:cNvSpPr>
            <a:spLocks noGrp="1"/>
          </p:cNvSpPr>
          <p:nvPr userDrawn="1">
            <p:ph type="pic" sz="quarter" idx="16"/>
          </p:nvPr>
        </p:nvSpPr>
        <p:spPr>
          <a:xfrm>
            <a:off x="5877894" y="2653531"/>
            <a:ext cx="5472684" cy="3647616"/>
          </a:xfrm>
        </p:spPr>
        <p:txBody>
          <a:bodyPr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355106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preserve="1" userDrawn="1">
  <p:cSld name="레이아웃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그룹 13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38" name="그림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39" name="한쪽 모서리가 잘린 사각형 25"/>
            <p:cNvSpPr/>
            <p:nvPr userDrawn="1"/>
          </p:nvSpPr>
          <p:spPr>
            <a:xfrm rot="10800000" flipH="1">
              <a:off x="180099" y="667250"/>
              <a:ext cx="11831800" cy="6010795"/>
            </a:xfrm>
            <a:prstGeom prst="snip1Rect">
              <a:avLst>
                <a:gd name="adj" fmla="val 8132"/>
              </a:avLst>
            </a:prstGeom>
            <a:solidFill>
              <a:schemeClr val="l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40" name="직각 삼각형 26"/>
            <p:cNvSpPr/>
            <p:nvPr userDrawn="1"/>
          </p:nvSpPr>
          <p:spPr>
            <a:xfrm rot="5400000">
              <a:off x="11524601" y="6190748"/>
              <a:ext cx="487297" cy="487297"/>
            </a:xfrm>
            <a:prstGeom prst="rtTriangle">
              <a:avLst/>
            </a:prstGeom>
            <a:solidFill>
              <a:srgbClr val="F1888C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27" name="prstName"/>
          <p:cNvSpPr/>
          <p:nvPr userDrawn="1"/>
        </p:nvSpPr>
        <p:spPr>
          <a:xfrm>
            <a:off x="4749448" y="3423231"/>
            <a:ext cx="2692761" cy="2692761"/>
          </a:xfrm>
          <a:prstGeom prst="donut">
            <a:avLst>
              <a:gd name="adj" fmla="val 3571"/>
            </a:avLst>
          </a:prstGeom>
          <a:solidFill>
            <a:srgbClr val="D9D9D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482459" y="183622"/>
            <a:ext cx="11528282" cy="395498"/>
          </a:xfrm>
        </p:spPr>
        <p:txBody>
          <a:bodyPr vert="horz" wrap="square" lIns="91440" tIns="45720" rIns="91440" bIns="45720" anchor="t">
            <a:spAutoFit/>
          </a:bodyPr>
          <a:lstStyle>
            <a:lvl1pPr algn="l"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1pPr>
          </a:lstStyle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67121" y="1119740"/>
            <a:ext cx="7058324" cy="545230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소제목을 입력해주세요</a:t>
            </a:r>
            <a:r>
              <a:rPr lang="en-US" altLang="ko-KR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21" name="직사각형 2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80022" y="216027"/>
            <a:ext cx="511985" cy="336136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en-US" altLang="ko-KR"/>
              <a:t>01</a:t>
            </a:r>
          </a:p>
        </p:txBody>
      </p:sp>
      <p:sp>
        <p:nvSpPr>
          <p:cNvPr id="22" name="직사각형 2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919965" y="1764220"/>
            <a:ext cx="6355154" cy="661402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917B9B"/>
              </a:buClr>
              <a:buFont typeface="Arial"/>
              <a:buNone/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</a:p>
        </p:txBody>
      </p:sp>
      <p:sp>
        <p:nvSpPr>
          <p:cNvPr id="41" name="직사각형 40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123440" y="2531116"/>
            <a:ext cx="1949284" cy="289476"/>
          </a:xfrm>
        </p:spPr>
        <p:txBody>
          <a:bodyPr vert="horz" wrap="square" lIns="91440" tIns="45720" rIns="91440" bIns="45720" anchor="t" anchorCtr="0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타이틀을 입력해주세요</a:t>
            </a:r>
            <a:r>
              <a:rPr lang="en-US" altLang="ko-KR"/>
              <a:t>.</a:t>
            </a:r>
          </a:p>
        </p:txBody>
      </p:sp>
      <p:sp>
        <p:nvSpPr>
          <p:cNvPr id="42" name="직사각형 4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541917" y="4036104"/>
            <a:ext cx="1949285" cy="289476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타이틀을 입력해주세요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3" name="직사각형 4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923565" y="5703113"/>
            <a:ext cx="1949283" cy="289476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타이틀을 입력해주세요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4" name="직사각형 43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701362" y="4036104"/>
            <a:ext cx="1949284" cy="289476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타이틀을 입력해주세요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5" name="직사각형 44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416927" y="5703113"/>
            <a:ext cx="1949284" cy="289476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1" i="0" u="none" strike="noStrike" cap="none" normalizeH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타이틀을 입력해주세요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7" name="직사각형 46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2394299" y="4268857"/>
            <a:ext cx="2098703" cy="300998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</a:p>
        </p:txBody>
      </p:sp>
      <p:sp>
        <p:nvSpPr>
          <p:cNvPr id="48" name="직사각형 47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2772346" y="5935866"/>
            <a:ext cx="2098702" cy="300997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9" name="직사각형 48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5047831" y="2763869"/>
            <a:ext cx="2098702" cy="300997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0" name="직사각형 49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701363" y="4268857"/>
            <a:ext cx="2098702" cy="300997"/>
          </a:xfrm>
        </p:spPr>
        <p:txBody>
          <a:bodyPr vert="horz" wrap="square" lIns="91440" tIns="45720" rIns="91440" bIns="45720" anchor="t" anchorCtr="0">
            <a:spAutoFit/>
          </a:bodyPr>
          <a:lstStyle>
            <a:lvl1pPr marL="0" indent="0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1" name="직사각형 50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7416927" y="5935866"/>
            <a:ext cx="2098702" cy="300997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0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26" name="직사각형 125"/>
          <p:cNvSpPr>
            <a:spLocks noGrp="1"/>
          </p:cNvSpPr>
          <p:nvPr userDrawn="1">
            <p:ph type="pic" sz="quarter" idx="30"/>
          </p:nvPr>
        </p:nvSpPr>
        <p:spPr>
          <a:xfrm>
            <a:off x="5793124" y="3164795"/>
            <a:ext cx="604515" cy="604515"/>
          </a:xfrm>
          <a:prstGeom prst="ellipse">
            <a:avLst/>
          </a:prstGeom>
          <a:noFill/>
        </p:spPr>
        <p:txBody>
          <a:bodyPr lIns="0" tIns="0" rIns="0" bIns="0" anchor="ctr" anchorCtr="0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000">
                <a:latin typeface="함초롬돋움"/>
                <a:ea typeface="함초롬돋움"/>
                <a:cs typeface="함초롬돋움"/>
              </a:defRPr>
            </a:lvl1pPr>
            <a:lvl2pPr algn="ctr"/>
            <a:lvl3pPr algn="ctr"/>
            <a:lvl4pPr algn="ctr"/>
            <a:lvl5pPr algn="ctr"/>
            <a:lvl6pPr algn="ctr"/>
            <a:lvl7pPr algn="ctr"/>
            <a:lvl8pPr algn="ctr"/>
            <a:lvl9pPr algn="ctr"/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127" name="직사각형 125"/>
          <p:cNvSpPr>
            <a:spLocks noGrp="1"/>
          </p:cNvSpPr>
          <p:nvPr userDrawn="1">
            <p:ph type="pic" sz="quarter" idx="31"/>
          </p:nvPr>
        </p:nvSpPr>
        <p:spPr>
          <a:xfrm>
            <a:off x="4586973" y="4068508"/>
            <a:ext cx="604515" cy="604515"/>
          </a:xfrm>
          <a:prstGeom prst="ellipse">
            <a:avLst/>
          </a:prstGeom>
          <a:noFill/>
        </p:spPr>
        <p:txBody>
          <a:bodyPr lIns="0" tIns="0" rIns="0" bIns="0" anchor="ctr" anchorCtr="0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000">
                <a:latin typeface="함초롬돋움"/>
                <a:ea typeface="함초롬돋움"/>
                <a:cs typeface="함초롬돋움"/>
              </a:defRPr>
            </a:lvl1pPr>
            <a:lvl2pPr algn="ctr"/>
            <a:lvl3pPr algn="ctr"/>
            <a:lvl4pPr algn="ctr"/>
            <a:lvl5pPr algn="ctr"/>
            <a:lvl6pPr algn="ctr"/>
            <a:lvl7pPr algn="ctr"/>
            <a:lvl8pPr algn="ctr"/>
            <a:lvl9pPr algn="ctr"/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128" name="직사각형 125"/>
          <p:cNvSpPr>
            <a:spLocks noGrp="1"/>
          </p:cNvSpPr>
          <p:nvPr userDrawn="1">
            <p:ph type="pic" sz="quarter" idx="32"/>
          </p:nvPr>
        </p:nvSpPr>
        <p:spPr>
          <a:xfrm>
            <a:off x="7002875" y="4068508"/>
            <a:ext cx="604515" cy="604515"/>
          </a:xfrm>
          <a:prstGeom prst="ellipse">
            <a:avLst/>
          </a:prstGeom>
          <a:noFill/>
        </p:spPr>
        <p:txBody>
          <a:bodyPr lIns="0" tIns="0" rIns="0" bIns="0" anchor="ctr" anchorCtr="0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000">
                <a:latin typeface="함초롬돋움"/>
                <a:ea typeface="함초롬돋움"/>
                <a:cs typeface="함초롬돋움"/>
              </a:defRPr>
            </a:lvl1pPr>
            <a:lvl2pPr algn="ctr"/>
            <a:lvl3pPr algn="ctr"/>
            <a:lvl4pPr algn="ctr"/>
            <a:lvl5pPr algn="ctr"/>
            <a:lvl6pPr algn="ctr"/>
            <a:lvl7pPr algn="ctr"/>
            <a:lvl8pPr algn="ctr"/>
            <a:lvl9pPr algn="ctr"/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129" name="직사각형 125"/>
          <p:cNvSpPr>
            <a:spLocks noGrp="1"/>
          </p:cNvSpPr>
          <p:nvPr userDrawn="1">
            <p:ph type="pic" sz="quarter" idx="33"/>
          </p:nvPr>
        </p:nvSpPr>
        <p:spPr>
          <a:xfrm>
            <a:off x="4968621" y="5415077"/>
            <a:ext cx="604515" cy="604515"/>
          </a:xfrm>
          <a:prstGeom prst="ellipse">
            <a:avLst/>
          </a:prstGeom>
          <a:noFill/>
        </p:spPr>
        <p:txBody>
          <a:bodyPr lIns="0" tIns="0" rIns="0" bIns="0" anchor="ctr" anchorCtr="0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000">
                <a:latin typeface="함초롬돋움"/>
                <a:ea typeface="함초롬돋움"/>
                <a:cs typeface="함초롬돋움"/>
              </a:defRPr>
            </a:lvl1pPr>
            <a:lvl2pPr algn="ctr"/>
            <a:lvl3pPr algn="ctr"/>
            <a:lvl4pPr algn="ctr"/>
            <a:lvl5pPr algn="ctr"/>
            <a:lvl6pPr algn="ctr"/>
            <a:lvl7pPr algn="ctr"/>
            <a:lvl8pPr algn="ctr"/>
            <a:lvl9pPr algn="ctr"/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130" name="직사각형 125"/>
          <p:cNvSpPr>
            <a:spLocks noGrp="1"/>
          </p:cNvSpPr>
          <p:nvPr userDrawn="1">
            <p:ph type="pic" sz="quarter" idx="34"/>
          </p:nvPr>
        </p:nvSpPr>
        <p:spPr>
          <a:xfrm>
            <a:off x="6621227" y="5415077"/>
            <a:ext cx="604515" cy="604515"/>
          </a:xfrm>
          <a:prstGeom prst="ellipse">
            <a:avLst/>
          </a:prstGeom>
          <a:noFill/>
        </p:spPr>
        <p:txBody>
          <a:bodyPr lIns="0" tIns="0" rIns="0" bIns="0" anchor="ctr" anchorCtr="0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000">
                <a:latin typeface="함초롬돋움"/>
                <a:ea typeface="함초롬돋움"/>
                <a:cs typeface="함초롬돋움"/>
              </a:defRPr>
            </a:lvl1pPr>
            <a:lvl2pPr algn="ctr"/>
            <a:lvl3pPr algn="ctr"/>
            <a:lvl4pPr algn="ctr"/>
            <a:lvl5pPr algn="ctr"/>
            <a:lvl6pPr algn="ctr"/>
            <a:lvl7pPr algn="ctr"/>
            <a:lvl8pPr algn="ctr"/>
            <a:lvl9pPr algn="ctr"/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138936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9" name="그림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0" name="한쪽 모서리가 잘린 사각형 25"/>
            <p:cNvSpPr/>
            <p:nvPr userDrawn="1"/>
          </p:nvSpPr>
          <p:spPr>
            <a:xfrm rot="10800000" flipH="1">
              <a:off x="180099" y="667250"/>
              <a:ext cx="11831800" cy="6010795"/>
            </a:xfrm>
            <a:prstGeom prst="snip1Rect">
              <a:avLst>
                <a:gd name="adj" fmla="val 8132"/>
              </a:avLst>
            </a:prstGeom>
            <a:solidFill>
              <a:schemeClr val="l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61" name="직각 삼각형 26"/>
            <p:cNvSpPr/>
            <p:nvPr userDrawn="1"/>
          </p:nvSpPr>
          <p:spPr>
            <a:xfrm rot="5400000">
              <a:off x="11524601" y="6190748"/>
              <a:ext cx="487297" cy="487297"/>
            </a:xfrm>
            <a:prstGeom prst="rtTriangle">
              <a:avLst/>
            </a:prstGeom>
            <a:solidFill>
              <a:srgbClr val="F1888C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482459" y="183622"/>
            <a:ext cx="11528282" cy="395498"/>
          </a:xfrm>
        </p:spPr>
        <p:txBody>
          <a:bodyPr vert="horz" wrap="square" lIns="91440" tIns="45720" rIns="91440" bIns="45720" anchor="t">
            <a:spAutoFit/>
          </a:bodyPr>
          <a:lstStyle>
            <a:lvl1pPr algn="l"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1pPr>
          </a:lstStyle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67121" y="1119740"/>
            <a:ext cx="7058324" cy="545230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소제목을 입력해주세요</a:t>
            </a:r>
            <a:r>
              <a:rPr lang="en-US" altLang="ko-KR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21" name="직사각형 2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80022" y="216027"/>
            <a:ext cx="511985" cy="336136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en-US" altLang="ko-KR"/>
              <a:t>01</a:t>
            </a:r>
          </a:p>
        </p:txBody>
      </p:sp>
      <p:sp>
        <p:nvSpPr>
          <p:cNvPr id="22" name="직사각형 2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919965" y="1764220"/>
            <a:ext cx="6355154" cy="661402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917B9B"/>
              </a:buClr>
              <a:buFont typeface="Arial"/>
              <a:buNone/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</a:p>
        </p:txBody>
      </p:sp>
      <p:sp>
        <p:nvSpPr>
          <p:cNvPr id="25" name="prstName"/>
          <p:cNvSpPr/>
          <p:nvPr userDrawn="1"/>
        </p:nvSpPr>
        <p:spPr>
          <a:xfrm>
            <a:off x="692044" y="2912848"/>
            <a:ext cx="2088263" cy="2088263"/>
          </a:xfrm>
          <a:prstGeom prst="donut">
            <a:avLst>
              <a:gd name="adj" fmla="val 13894"/>
            </a:avLst>
          </a:prstGeom>
          <a:solidFill>
            <a:srgbClr val="E38E8F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" name="prstName"/>
          <p:cNvSpPr/>
          <p:nvPr userDrawn="1"/>
        </p:nvSpPr>
        <p:spPr>
          <a:xfrm>
            <a:off x="9283385" y="2912848"/>
            <a:ext cx="2088263" cy="2088263"/>
          </a:xfrm>
          <a:prstGeom prst="donut">
            <a:avLst>
              <a:gd name="adj" fmla="val 13894"/>
            </a:avLst>
          </a:prstGeom>
          <a:solidFill>
            <a:srgbClr val="BFA0D3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7" name="prstName"/>
          <p:cNvSpPr/>
          <p:nvPr userDrawn="1"/>
        </p:nvSpPr>
        <p:spPr>
          <a:xfrm>
            <a:off x="3454085" y="2912848"/>
            <a:ext cx="2088263" cy="2088263"/>
          </a:xfrm>
          <a:prstGeom prst="donut">
            <a:avLst>
              <a:gd name="adj" fmla="val 13894"/>
            </a:avLst>
          </a:prstGeom>
          <a:solidFill>
            <a:srgbClr val="F8DEA7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8" name="prstName"/>
          <p:cNvSpPr/>
          <p:nvPr userDrawn="1"/>
        </p:nvSpPr>
        <p:spPr>
          <a:xfrm>
            <a:off x="6368735" y="2912848"/>
            <a:ext cx="2088263" cy="2088263"/>
          </a:xfrm>
          <a:prstGeom prst="donut">
            <a:avLst>
              <a:gd name="adj" fmla="val 13894"/>
            </a:avLst>
          </a:prstGeom>
          <a:solidFill>
            <a:srgbClr val="49275F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7" name="직사각형 36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144943" y="3773271"/>
            <a:ext cx="1180587" cy="365805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소제목</a:t>
            </a:r>
          </a:p>
        </p:txBody>
      </p:sp>
      <p:sp>
        <p:nvSpPr>
          <p:cNvPr id="39" name="직사각형 38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3906488" y="3773271"/>
            <a:ext cx="1180587" cy="365806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소제목</a:t>
            </a:r>
          </a:p>
        </p:txBody>
      </p:sp>
      <p:sp>
        <p:nvSpPr>
          <p:cNvPr id="40" name="직사각형 39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822853" y="3773271"/>
            <a:ext cx="1180587" cy="365807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소제목</a:t>
            </a:r>
          </a:p>
        </p:txBody>
      </p:sp>
      <p:sp>
        <p:nvSpPr>
          <p:cNvPr id="42" name="직사각형 41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9735617" y="3773271"/>
            <a:ext cx="1180586" cy="365807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800" b="1" i="0" u="none" strike="noStrike" cap="none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소제목</a:t>
            </a:r>
          </a:p>
        </p:txBody>
      </p:sp>
      <p:sp>
        <p:nvSpPr>
          <p:cNvPr id="43" name="직사각형 4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91286" y="5181047"/>
            <a:ext cx="2088621" cy="831703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</a:p>
        </p:txBody>
      </p:sp>
      <p:sp>
        <p:nvSpPr>
          <p:cNvPr id="44" name="직사각형 43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453727" y="5181047"/>
            <a:ext cx="2088621" cy="831703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</a:p>
        </p:txBody>
      </p:sp>
      <p:sp>
        <p:nvSpPr>
          <p:cNvPr id="46" name="직사각형 4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368377" y="5181047"/>
            <a:ext cx="2088621" cy="831703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</a:p>
        </p:txBody>
      </p:sp>
      <p:sp>
        <p:nvSpPr>
          <p:cNvPr id="47" name="직사각형 46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283384" y="5181047"/>
            <a:ext cx="2088621" cy="831703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953956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8" name="그림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39" name="한쪽 모서리가 잘린 사각형 25"/>
            <p:cNvSpPr/>
            <p:nvPr userDrawn="1"/>
          </p:nvSpPr>
          <p:spPr>
            <a:xfrm rot="10800000" flipH="1">
              <a:off x="180099" y="667250"/>
              <a:ext cx="11831800" cy="6010795"/>
            </a:xfrm>
            <a:prstGeom prst="snip1Rect">
              <a:avLst>
                <a:gd name="adj" fmla="val 8132"/>
              </a:avLst>
            </a:prstGeom>
            <a:solidFill>
              <a:schemeClr val="l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0" name="직각 삼각형 26"/>
            <p:cNvSpPr/>
            <p:nvPr userDrawn="1"/>
          </p:nvSpPr>
          <p:spPr>
            <a:xfrm rot="5400000">
              <a:off x="11524601" y="6190748"/>
              <a:ext cx="487297" cy="487297"/>
            </a:xfrm>
            <a:prstGeom prst="rtTriangle">
              <a:avLst/>
            </a:prstGeom>
            <a:solidFill>
              <a:srgbClr val="F1888C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482459" y="183622"/>
            <a:ext cx="11528282" cy="395498"/>
          </a:xfrm>
        </p:spPr>
        <p:txBody>
          <a:bodyPr vert="horz" wrap="square" lIns="91440" tIns="45720" rIns="91440" bIns="45720" anchor="t">
            <a:spAutoFit/>
          </a:bodyPr>
          <a:lstStyle>
            <a:lvl1pPr algn="l">
              <a:defRPr kumimoji="0" sz="2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1pPr>
          </a:lstStyle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67121" y="1119740"/>
            <a:ext cx="7058324" cy="545230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0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소제목을 입력해주세요</a:t>
            </a:r>
            <a:r>
              <a:rPr lang="en-US" altLang="ko-KR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21" name="직사각형 2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80022" y="216027"/>
            <a:ext cx="511985" cy="336136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600" b="0" i="0" u="none" strike="noStrike" cap="none" normalizeH="0" baseline="0">
                <a:solidFill>
                  <a:srgbClr val="F1888C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en-US" altLang="ko-KR"/>
              <a:t>01</a:t>
            </a:r>
          </a:p>
        </p:txBody>
      </p:sp>
      <p:sp>
        <p:nvSpPr>
          <p:cNvPr id="22" name="직사각형 2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919965" y="1764220"/>
            <a:ext cx="6355154" cy="661402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917B9B"/>
              </a:buClr>
              <a:buFont typeface="Arial"/>
              <a:buNone/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sz="1400" b="0" i="0" u="none" strike="noStrike" cap="none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</a:p>
        </p:txBody>
      </p:sp>
      <p:sp>
        <p:nvSpPr>
          <p:cNvPr id="26" name="직사각형 25"/>
          <p:cNvSpPr>
            <a:spLocks noGrp="1"/>
          </p:cNvSpPr>
          <p:nvPr userDrawn="1">
            <p:ph type="tbl" sz="quarter" idx="15"/>
          </p:nvPr>
        </p:nvSpPr>
        <p:spPr>
          <a:xfrm>
            <a:off x="692007" y="2653531"/>
            <a:ext cx="10807831" cy="3508278"/>
          </a:xfrm>
        </p:spPr>
        <p:txBody>
          <a:bodyPr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1755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가로 글상자 11"/>
          <p:cNvSpPr txBox="1"/>
          <p:nvPr userDrawn="1"/>
        </p:nvSpPr>
        <p:spPr>
          <a:xfrm>
            <a:off x="423747" y="6193410"/>
            <a:ext cx="2559889" cy="26898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rPr>
              <a:t>Gradient Hanshow Template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28216" y="2642730"/>
            <a:ext cx="8738652" cy="1002726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ctr" defTabSz="914400" rtl="0" eaLnBrk="1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kumimoji="0" sz="4800" b="1" i="0" u="none" strike="noStrike" cap="none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defRPr>
            </a:lvl1pPr>
          </a:lstStyle>
          <a:p>
            <a:pPr lvl="0">
              <a:defRPr/>
            </a:pPr>
            <a:r>
              <a:rPr lang="ko-KR" altLang="en-US"/>
              <a:t>고맙습니다</a:t>
            </a:r>
            <a:r>
              <a:rPr lang="en-US" altLang="ko-KR"/>
              <a:t>.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3" name="직사각형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9184748" y="6192774"/>
            <a:ext cx="2559920" cy="272194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200" b="0" i="0" u="none" strike="noStrike" cap="none" normalizeH="0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200" b="0" i="0" u="none" strike="noStrike" cap="none" normalizeH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이름을 입력해주세요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807639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userDrawn="1">
  <p:cSld name="레이아웃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한쪽 모서리가 잘린 사각형 25"/>
          <p:cNvSpPr/>
          <p:nvPr userDrawn="1"/>
        </p:nvSpPr>
        <p:spPr>
          <a:xfrm rot="10800000" flipH="1">
            <a:off x="180099" y="667250"/>
            <a:ext cx="11831800" cy="6010795"/>
          </a:xfrm>
          <a:prstGeom prst="snip1Rect">
            <a:avLst>
              <a:gd name="adj" fmla="val 8132"/>
            </a:avLst>
          </a:prstGeom>
          <a:solidFill>
            <a:schemeClr val="l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lvl="0" algn="ctr">
              <a:defRPr/>
            </a:pPr>
            <a:endParaRPr lang="ko-KR" altLang="en-US"/>
          </a:p>
        </p:txBody>
      </p:sp>
      <p:sp>
        <p:nvSpPr>
          <p:cNvPr id="8" name="직각 삼각형 26"/>
          <p:cNvSpPr/>
          <p:nvPr userDrawn="1"/>
        </p:nvSpPr>
        <p:spPr>
          <a:xfrm rot="5400000">
            <a:off x="11524602" y="6190748"/>
            <a:ext cx="487297" cy="487297"/>
          </a:xfrm>
          <a:prstGeom prst="rtTriangle">
            <a:avLst/>
          </a:prstGeom>
          <a:solidFill>
            <a:srgbClr val="F1888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lvl="0" algn="ctr">
              <a:defRPr/>
            </a:pPr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67514"/>
      </p:ext>
    </p:extLst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4" r:id="rId10"/>
    <p:sldLayoutId id="2147483732" r:id="rId11"/>
    <p:sldLayoutId id="2147483731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 hasCustomPrompt="1"/>
          </p:nvPr>
        </p:nvSpPr>
        <p:spPr>
          <a:xfrm>
            <a:off x="1728216" y="2387098"/>
            <a:ext cx="8738652" cy="100189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공백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부제목을 입력해주세요</a:t>
            </a:r>
            <a:r>
              <a:rPr lang="en-US" altLang="ko-KR"/>
              <a:t>.</a:t>
            </a:r>
          </a:p>
        </p:txBody>
      </p:sp>
      <p:sp>
        <p:nvSpPr>
          <p:cNvPr id="5" name="직사각형 31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이름을 입력해주세요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9362303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 hasCustomPrompt="1"/>
          </p:nvPr>
        </p:nvSpPr>
        <p:spPr>
          <a:xfrm>
            <a:off x="424853" y="2426703"/>
            <a:ext cx="11344658" cy="819417"/>
          </a:xfrm>
        </p:spPr>
        <p:txBody>
          <a:bodyPr/>
          <a:lstStyle/>
          <a:p>
            <a:pPr marL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현 상황 및 문제점 제시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600"/>
              <a:t>현 상황</a:t>
            </a:r>
            <a:endParaRPr lang="ko-KR" altLang="en-US" sz="1600"/>
          </a:p>
          <a:p>
            <a:pPr lvl="0">
              <a:defRPr/>
            </a:pPr>
            <a:r>
              <a:rPr lang="ko-KR" altLang="en-US" sz="1600"/>
              <a:t>문제점 제시</a:t>
            </a:r>
            <a:endParaRPr lang="ko-KR" altLang="en-US"/>
          </a:p>
        </p:txBody>
      </p:sp>
      <p:sp>
        <p:nvSpPr>
          <p:cNvPr id="4" name="직사각형 14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03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4294974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67121" y="1119740"/>
            <a:ext cx="7058324" cy="54523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현 상황</a:t>
            </a:r>
            <a:endParaRPr lang="ko-KR" altLang="en-US"/>
          </a:p>
        </p:txBody>
      </p:sp>
      <p:sp>
        <p:nvSpPr>
          <p:cNvPr id="4" name="직사각형 20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01</a:t>
            </a:r>
            <a:endParaRPr lang="en-US" altLang="ko-KR"/>
          </a:p>
        </p:txBody>
      </p:sp>
      <p:sp>
        <p:nvSpPr>
          <p:cNvPr id="12" name="오각형 11"/>
          <p:cNvSpPr/>
          <p:nvPr/>
        </p:nvSpPr>
        <p:spPr>
          <a:xfrm>
            <a:off x="2776537" y="2628900"/>
            <a:ext cx="6638925" cy="800100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컨셉 확정</a:t>
            </a:r>
            <a:endParaRPr lang="ko-KR" altLang="en-US"/>
          </a:p>
        </p:txBody>
      </p:sp>
      <p:sp>
        <p:nvSpPr>
          <p:cNvPr id="13" name="오각형 12"/>
          <p:cNvSpPr/>
          <p:nvPr/>
        </p:nvSpPr>
        <p:spPr>
          <a:xfrm>
            <a:off x="2776537" y="3724275"/>
            <a:ext cx="6638925" cy="800100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디자인 하는중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122665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문제점 제시</a:t>
            </a:r>
            <a:endParaRPr lang="ko-KR" altLang="en-US"/>
          </a:p>
        </p:txBody>
      </p:sp>
      <p:sp>
        <p:nvSpPr>
          <p:cNvPr id="4" name="직사각형 20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01</a:t>
            </a:r>
            <a:endParaRPr lang="en-US" altLang="ko-KR"/>
          </a:p>
        </p:txBody>
      </p:sp>
      <p:sp>
        <p:nvSpPr>
          <p:cNvPr id="14" name="오각형 13"/>
          <p:cNvSpPr/>
          <p:nvPr/>
        </p:nvSpPr>
        <p:spPr>
          <a:xfrm>
            <a:off x="2776537" y="2628900"/>
            <a:ext cx="6638925" cy="800100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디자인 확정이 안됨</a:t>
            </a:r>
            <a:endParaRPr lang="ko-KR" altLang="en-US"/>
          </a:p>
        </p:txBody>
      </p:sp>
      <p:sp>
        <p:nvSpPr>
          <p:cNvPr id="15" name="오각형 14"/>
          <p:cNvSpPr/>
          <p:nvPr/>
        </p:nvSpPr>
        <p:spPr>
          <a:xfrm>
            <a:off x="2776537" y="3724275"/>
            <a:ext cx="6638925" cy="800100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의견이 충돌 많음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141013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 hasCustomPrompt="1"/>
          </p:nvPr>
        </p:nvSpPr>
        <p:spPr>
          <a:xfrm>
            <a:off x="424853" y="2426703"/>
            <a:ext cx="11344658" cy="819417"/>
          </a:xfrm>
        </p:spPr>
        <p:txBody>
          <a:bodyPr/>
          <a:lstStyle/>
          <a:p>
            <a:pPr marL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Q&amp;A</a:t>
            </a:r>
            <a:endParaRPr kumimoji="0" lang="en-US" altLang="ko-KR" b="1" i="0" u="none" strike="noStrike" kern="1200" cap="none" spc="0" normalizeH="0" baseline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" name="직사각형 14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03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1614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고맙습니다</a:t>
            </a:r>
            <a:r>
              <a:rPr lang="en-US" altLang="ko-KR"/>
              <a:t>.</a:t>
            </a:r>
          </a:p>
        </p:txBody>
      </p:sp>
      <p:sp>
        <p:nvSpPr>
          <p:cNvPr id="3" name="직사각형 12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이름을 입력해주세요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379729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lvl="0" indent="0" algn="ctr" defTabSz="914400" rtl="0" eaLnBrk="1" latinLnBrk="1" hangingPunct="1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A73E8F"/>
                </a:solidFill>
                <a:latin typeface="함초롬돋움"/>
                <a:ea typeface="함초롬돋움"/>
                <a:cs typeface="함초롬돋움"/>
              </a:rPr>
              <a:t>Contents</a:t>
            </a:r>
            <a:endParaRPr lang="ko-KR" altLang="en-US"/>
          </a:p>
        </p:txBody>
      </p:sp>
      <p:sp>
        <p:nvSpPr>
          <p:cNvPr id="3" name="직사각형 44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01</a:t>
            </a:r>
          </a:p>
        </p:txBody>
      </p:sp>
      <p:sp>
        <p:nvSpPr>
          <p:cNvPr id="4" name="직사각형 45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게임 소개</a:t>
            </a:r>
            <a:endParaRPr kumimoji="0" lang="ko-KR" altLang="en-US" b="1" i="0" u="none" strike="noStrike" kern="1200" cap="none" spc="0" normalizeH="0" baseline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6"/>
          <p:cNvSpPr>
            <a:spLocks noGrp="1"/>
          </p:cNvSpPr>
          <p:nvPr>
            <p:ph type="body" sz="quarter" idx="15" hasCustomPrompt="1"/>
          </p:nvPr>
        </p:nvSpPr>
        <p:spPr>
          <a:xfrm>
            <a:off x="2527516" y="3355619"/>
            <a:ext cx="3258407" cy="72870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게임 컨셉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게임 설명</a:t>
            </a:r>
            <a:endParaRPr lang="ko-KR" altLang="en-US"/>
          </a:p>
        </p:txBody>
      </p:sp>
      <p:sp>
        <p:nvSpPr>
          <p:cNvPr id="6" name="직사각형 47"/>
          <p:cNvSpPr>
            <a:spLocks noGrp="1"/>
          </p:cNvSpPr>
          <p:nvPr>
            <p:ph type="body" sz="quarter" idx="16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02</a:t>
            </a:r>
          </a:p>
        </p:txBody>
      </p:sp>
      <p:sp>
        <p:nvSpPr>
          <p:cNvPr id="7" name="직사각형 50"/>
          <p:cNvSpPr>
            <a:spLocks noGrp="1"/>
          </p:cNvSpPr>
          <p:nvPr>
            <p:ph type="body" sz="quarter" idx="17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03</a:t>
            </a:r>
          </a:p>
        </p:txBody>
      </p:sp>
      <p:sp>
        <p:nvSpPr>
          <p:cNvPr id="8" name="직사각형 54"/>
          <p:cNvSpPr>
            <a:spLocks noGrp="1"/>
          </p:cNvSpPr>
          <p:nvPr>
            <p:ph type="body" sz="quarter" idx="18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04</a:t>
            </a:r>
          </a:p>
        </p:txBody>
      </p:sp>
      <p:sp>
        <p:nvSpPr>
          <p:cNvPr id="9" name="직사각형 65"/>
          <p:cNvSpPr>
            <a:spLocks noGrp="1"/>
          </p:cNvSpPr>
          <p:nvPr>
            <p:ph type="body" sz="quarter" idx="19" hasCustomPrompt="1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현 상황 및 문제점 제시</a:t>
            </a:r>
            <a:endParaRPr kumimoji="0" lang="ko-KR" altLang="en-US" b="1" i="0" u="none" strike="noStrike" kern="1200" cap="none" spc="0" normalizeH="0" baseline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직사각형 67"/>
          <p:cNvSpPr>
            <a:spLocks noGrp="1"/>
          </p:cNvSpPr>
          <p:nvPr>
            <p:ph type="body" sz="quarter" idx="20" hasCustomPrompt="1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Q &amp; A</a:t>
            </a:r>
            <a:endParaRPr kumimoji="0" lang="en-US" altLang="ko-KR" b="1" i="0" u="none" strike="noStrike" kern="1200" cap="none" spc="0" normalizeH="0" baseline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직사각형 68"/>
          <p:cNvSpPr>
            <a:spLocks noGrp="1"/>
          </p:cNvSpPr>
          <p:nvPr>
            <p:ph type="body" sz="quarter" idx="21" hasCustomPrompt="1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스케줄</a:t>
            </a:r>
            <a:endParaRPr kumimoji="0" lang="ko-KR" altLang="en-US" b="1" i="0" u="none" strike="noStrike" kern="1200" cap="none" spc="0" normalizeH="0" baseline="0">
              <a:solidFill>
                <a:srgbClr val="502962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" name="직사각형 69"/>
          <p:cNvSpPr>
            <a:spLocks noGrp="1"/>
          </p:cNvSpPr>
          <p:nvPr>
            <p:ph type="body" sz="quarter" idx="22" hasCustomPrompt="1"/>
          </p:nvPr>
        </p:nvSpPr>
        <p:spPr>
          <a:xfrm>
            <a:off x="2527516" y="5166646"/>
            <a:ext cx="3258407" cy="727424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현 상황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문제점 제시</a:t>
            </a:r>
            <a:endParaRPr lang="ko-KR" altLang="en-US"/>
          </a:p>
        </p:txBody>
      </p:sp>
      <p:sp>
        <p:nvSpPr>
          <p:cNvPr id="13" name="직사각형 70"/>
          <p:cNvSpPr>
            <a:spLocks noGrp="1"/>
          </p:cNvSpPr>
          <p:nvPr>
            <p:ph type="body" sz="quarter" idx="23" hasCustomPrompt="1"/>
          </p:nvPr>
        </p:nvSpPr>
        <p:spPr>
          <a:xfrm>
            <a:off x="7085684" y="5166646"/>
            <a:ext cx="3258408" cy="727424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소제목을 입력해주세요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소제목을 입력해주세요</a:t>
            </a:r>
            <a:r>
              <a:rPr lang="en-US" altLang="ko-KR"/>
              <a:t>.</a:t>
            </a:r>
          </a:p>
        </p:txBody>
      </p:sp>
      <p:sp>
        <p:nvSpPr>
          <p:cNvPr id="14" name="직사각형 71"/>
          <p:cNvSpPr>
            <a:spLocks noGrp="1"/>
          </p:cNvSpPr>
          <p:nvPr>
            <p:ph type="body" sz="quarter" idx="24" hasCustomPrompt="1"/>
          </p:nvPr>
        </p:nvSpPr>
        <p:spPr>
          <a:xfrm>
            <a:off x="7085686" y="3355619"/>
            <a:ext cx="3258408" cy="72870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스케줄 설명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담당 인원 소개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364634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게임 소개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게임 컨셉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게임 설명</a:t>
            </a:r>
            <a:endParaRPr lang="ko-KR" altLang="en-US"/>
          </a:p>
        </p:txBody>
      </p:sp>
      <p:sp>
        <p:nvSpPr>
          <p:cNvPr id="4" name="직사각형 14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502181680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게임 컨셉</a:t>
            </a:r>
            <a:endParaRPr lang="ko-KR" altLang="en-US"/>
          </a:p>
        </p:txBody>
      </p:sp>
      <p:sp>
        <p:nvSpPr>
          <p:cNvPr id="4" name="직사각형 20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01</a:t>
            </a:r>
          </a:p>
        </p:txBody>
      </p:sp>
      <p:sp>
        <p:nvSpPr>
          <p:cNvPr id="5" name="직사각형 21"/>
          <p:cNvSpPr>
            <a:spLocks noGrp="1"/>
          </p:cNvSpPr>
          <p:nvPr>
            <p:ph type="body" sz="quarter" idx="14" hasCustomPrompt="1"/>
          </p:nvPr>
        </p:nvSpPr>
        <p:spPr>
          <a:xfrm>
            <a:off x="4853540" y="2707195"/>
            <a:ext cx="6355154" cy="661402"/>
          </a:xfrm>
        </p:spPr>
        <p:txBody>
          <a:bodyPr/>
          <a:lstStyle/>
          <a:p>
            <a:pPr marL="0" lvl="0" indent="0" algn="ctr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spc="0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rPr>
              <a:t>- 게임 제목 : 낚시 소녀</a:t>
            </a:r>
            <a:endParaRPr kumimoji="0" lang="ko-KR" altLang="en-US" sz="2000" b="1" i="0" u="none" strike="noStrike" kern="1200" spc="0" normalizeH="0" baseline="0">
              <a:solidFill>
                <a:srgbClr val="917b9b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spc="0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rPr>
              <a:t>- 장르 : 방치형 낚시 게임</a:t>
            </a:r>
            <a:endParaRPr kumimoji="0" lang="ko-KR" altLang="en-US" sz="2000" b="1" i="0" u="none" strike="noStrike" kern="1200" spc="0" normalizeH="0" baseline="0">
              <a:solidFill>
                <a:srgbClr val="917b9b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spc="0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rPr>
              <a:t>- 플랫폼 : 모바일 (iOS, Android) 또는 PC</a:t>
            </a:r>
            <a:endParaRPr kumimoji="0" lang="ko-KR" altLang="en-US" sz="2000" b="1" i="0" u="none" strike="noStrike" kern="1200" spc="0" normalizeH="0" baseline="0">
              <a:solidFill>
                <a:srgbClr val="917b9b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spc="0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rPr>
              <a:t>- 그래픽 스타일 : 2D 또는 3D (추후 결정)</a:t>
            </a:r>
            <a:endParaRPr kumimoji="0" lang="ko-KR" altLang="en-US" sz="2000" b="1" i="0" u="none" strike="noStrike" kern="1200" spc="0" normalizeH="0" baseline="0">
              <a:solidFill>
                <a:srgbClr val="917b9b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spc="0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rPr>
              <a:t>-  핵심 컨셉 : 낚시를 통해 다양한 물고기를 수집하고 도감을 완성하며, 번 돈으로 더 좋은 장비를 구매하고 다양한 장소로 이동하는 성장형 게임</a:t>
            </a:r>
            <a:endParaRPr kumimoji="0" lang="ko-KR" altLang="en-US" sz="2000" b="1" i="0" u="none" strike="noStrike" kern="1200" spc="0" normalizeH="0" baseline="0">
              <a:solidFill>
                <a:srgbClr val="917b9b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24212" y="1985677"/>
            <a:ext cx="2029108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81157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게임 설명</a:t>
            </a:r>
            <a:endParaRPr lang="ko-KR" altLang="en-US"/>
          </a:p>
        </p:txBody>
      </p:sp>
      <p:sp>
        <p:nvSpPr>
          <p:cNvPr id="4" name="직사각형 20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01</a:t>
            </a:r>
            <a:endParaRPr lang="en-US" altLang="ko-KR"/>
          </a:p>
        </p:txBody>
      </p:sp>
      <p:sp>
        <p:nvSpPr>
          <p:cNvPr id="5" name="직사각형 21"/>
          <p:cNvSpPr>
            <a:spLocks noGrp="1"/>
          </p:cNvSpPr>
          <p:nvPr>
            <p:ph type="body" sz="quarter" idx="14" hasCustomPrompt="1"/>
          </p:nvPr>
        </p:nvSpPr>
        <p:spPr>
          <a:xfrm>
            <a:off x="2466546" y="2205590"/>
            <a:ext cx="7258907" cy="661402"/>
          </a:xfrm>
        </p:spPr>
        <p:txBody>
          <a:bodyPr/>
          <a:lstStyle/>
          <a:p>
            <a:pPr marL="0" lvl="0" indent="0" algn="ctr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spc="0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rPr>
              <a:t>1. 낚시 시작</a:t>
            </a:r>
            <a:endParaRPr kumimoji="0" lang="ko-KR" altLang="en-US" sz="2000" b="1" i="0" u="none" strike="noStrike" kern="1200" spc="0" normalizeH="0" baseline="0">
              <a:solidFill>
                <a:srgbClr val="917b9b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spc="0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rPr>
              <a:t>    - 플레이어는 처음에 제주도 부둣가에서 낚시를 시작</a:t>
            </a:r>
            <a:endParaRPr kumimoji="0" lang="ko-KR" altLang="en-US" sz="2000" b="1" i="0" u="none" strike="noStrike" kern="1200" spc="0" normalizeH="0" baseline="0">
              <a:solidFill>
                <a:srgbClr val="917b9b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spc="0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rPr>
              <a:t>    - 일정 시간마다 자동으로 낚시가 진행됨 (방치형 요소)</a:t>
            </a:r>
            <a:endParaRPr kumimoji="0" lang="ko-KR" altLang="en-US" sz="2000" b="1" i="0" u="none" strike="noStrike" kern="1200" spc="0" normalizeH="0" baseline="0">
              <a:solidFill>
                <a:srgbClr val="917b9b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spc="0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rPr>
              <a:t>    - 수동으로 낚시를 할 경우 추가 보상 지급</a:t>
            </a:r>
            <a:endParaRPr kumimoji="0" lang="ko-KR" altLang="en-US" sz="2000" b="1" i="0" u="none" strike="noStrike" kern="1200" spc="0" normalizeH="0" baseline="0">
              <a:solidFill>
                <a:srgbClr val="917b9b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spc="0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rPr>
              <a:t>2. 물고기 수집 &amp; 도감 등록</a:t>
            </a:r>
            <a:endParaRPr kumimoji="0" lang="ko-KR" altLang="en-US" sz="2000" b="1" i="0" u="none" strike="noStrike" kern="1200" spc="0" normalizeH="0" baseline="0">
              <a:solidFill>
                <a:srgbClr val="917b9b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spc="0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rPr>
              <a:t>    - 각 지역마다 특정 물고기들이 등장</a:t>
            </a:r>
            <a:endParaRPr kumimoji="0" lang="ko-KR" altLang="en-US" sz="2000" b="1" i="0" u="none" strike="noStrike" kern="1200" spc="0" normalizeH="0" baseline="0">
              <a:solidFill>
                <a:srgbClr val="917b9b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spc="0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rPr>
              <a:t>    - 희귀한 물고기는 등장 확률이 낮으며, 도감 완성 시 특별 보상 제공</a:t>
            </a:r>
            <a:endParaRPr kumimoji="0" lang="ko-KR" altLang="en-US" sz="2000" b="1" i="0" u="none" strike="noStrike" kern="1200" spc="0" normalizeH="0" baseline="0">
              <a:solidFill>
                <a:srgbClr val="917b9b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2137338903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게임 설명</a:t>
            </a:r>
            <a:endParaRPr lang="ko-KR" altLang="en-US"/>
          </a:p>
        </p:txBody>
      </p:sp>
      <p:sp>
        <p:nvSpPr>
          <p:cNvPr id="4" name="직사각형 20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01</a:t>
            </a:r>
            <a:endParaRPr lang="en-US" altLang="ko-KR"/>
          </a:p>
        </p:txBody>
      </p:sp>
      <p:sp>
        <p:nvSpPr>
          <p:cNvPr id="5" name="직사각형 21"/>
          <p:cNvSpPr>
            <a:spLocks noGrp="1"/>
          </p:cNvSpPr>
          <p:nvPr>
            <p:ph type="body" sz="quarter" idx="14" hasCustomPrompt="1"/>
          </p:nvPr>
        </p:nvSpPr>
        <p:spPr>
          <a:xfrm>
            <a:off x="2466546" y="2205590"/>
            <a:ext cx="7258907" cy="661402"/>
          </a:xfrm>
        </p:spPr>
        <p:txBody>
          <a:bodyPr/>
          <a:lstStyle/>
          <a:p>
            <a:pPr marL="0" lvl="0" indent="0" algn="ctr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spc="0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rPr>
              <a:t>3. 수익 창출 및 업그레이드</a:t>
            </a:r>
            <a:endParaRPr kumimoji="0" lang="ko-KR" altLang="en-US" sz="2000" b="1" i="0" u="none" strike="noStrike" kern="1200" spc="0" normalizeH="0" baseline="0">
              <a:solidFill>
                <a:srgbClr val="917b9b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spc="0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rPr>
              <a:t>    - 잡은 물고기는 판매 가능하며, 번 돈으로 장비를 업그레이드</a:t>
            </a:r>
            <a:endParaRPr kumimoji="0" lang="ko-KR" altLang="en-US" sz="2000" b="1" i="0" u="none" strike="noStrike" kern="1200" spc="0" normalizeH="0" baseline="0">
              <a:solidFill>
                <a:srgbClr val="917b9b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spc="0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rPr>
              <a:t>    - 장비 업그레이드를 통해 낚시 속도 증가, 희귀 물고기 확률 증가 등 효과 적용</a:t>
            </a:r>
            <a:endParaRPr kumimoji="0" lang="ko-KR" altLang="en-US" sz="2000" b="1" i="0" u="none" strike="noStrike" kern="1200" spc="0" normalizeH="0" baseline="0">
              <a:solidFill>
                <a:srgbClr val="917b9b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spc="0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rPr>
              <a:t>4. 지역 확장</a:t>
            </a:r>
            <a:endParaRPr kumimoji="0" lang="ko-KR" altLang="en-US" sz="2000" b="1" i="0" u="none" strike="noStrike" kern="1200" spc="0" normalizeH="0" baseline="0">
              <a:solidFill>
                <a:srgbClr val="917b9b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spc="0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rPr>
              <a:t>    - 초반: 제주도 부둣가</a:t>
            </a:r>
            <a:endParaRPr kumimoji="0" lang="ko-KR" altLang="en-US" sz="2000" b="1" i="0" u="none" strike="noStrike" kern="1200" spc="0" normalizeH="0" baseline="0">
              <a:solidFill>
                <a:srgbClr val="917b9b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spc="0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rPr>
              <a:t>    - 중반: 한국의 다양한 낚시터 (동해, 남해 등)</a:t>
            </a:r>
            <a:endParaRPr kumimoji="0" lang="ko-KR" altLang="en-US" sz="2000" b="1" i="0" u="none" strike="noStrike" kern="1200" spc="0" normalizeH="0" baseline="0">
              <a:solidFill>
                <a:srgbClr val="917b9b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ctr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spc="0" normalizeH="0" baseline="0">
                <a:solidFill>
                  <a:srgbClr val="917b9b"/>
                </a:solidFill>
                <a:latin typeface="함초롬돋움"/>
                <a:ea typeface="함초롬돋움"/>
                <a:cs typeface="함초롬돋움"/>
              </a:rPr>
              <a:t>    - 후반: 일본, 미국, 아마존 강 등 세계 각국으로 이동 가능</a:t>
            </a:r>
            <a:endParaRPr kumimoji="0" lang="ko-KR" altLang="en-US" sz="2000" b="1" i="0" u="none" strike="noStrike" kern="1200" spc="0" normalizeH="0" baseline="0">
              <a:solidFill>
                <a:srgbClr val="917b9b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2013892114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 hasCustomPrompt="1"/>
          </p:nvPr>
        </p:nvSpPr>
        <p:spPr>
          <a:xfrm>
            <a:off x="424853" y="2426703"/>
            <a:ext cx="11344658" cy="819417"/>
          </a:xfrm>
        </p:spPr>
        <p:txBody>
          <a:bodyPr/>
          <a:lstStyle/>
          <a:p>
            <a:pPr marL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502962"/>
                </a:solidFill>
                <a:latin typeface="함초롬돋움"/>
                <a:ea typeface="함초롬돋움"/>
                <a:cs typeface="함초롬돋움"/>
              </a:rPr>
              <a:t>스케줄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600"/>
              <a:t>스케줄 설명</a:t>
            </a:r>
            <a:endParaRPr lang="ko-KR" altLang="en-US" sz="1600"/>
          </a:p>
          <a:p>
            <a:pPr lvl="0">
              <a:defRPr/>
            </a:pPr>
            <a:r>
              <a:rPr lang="ko-KR" altLang="en-US" sz="1600"/>
              <a:t>담당 인원 소개</a:t>
            </a:r>
            <a:endParaRPr lang="ko-KR" altLang="en-US"/>
          </a:p>
        </p:txBody>
      </p:sp>
      <p:sp>
        <p:nvSpPr>
          <p:cNvPr id="4" name="직사각형 14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6293920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스케줄 설명</a:t>
            </a:r>
            <a:endParaRPr lang="ko-KR" altLang="en-US"/>
          </a:p>
        </p:txBody>
      </p:sp>
      <p:sp>
        <p:nvSpPr>
          <p:cNvPr id="4" name="직사각형 20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01</a:t>
            </a: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0609" y="1982121"/>
            <a:ext cx="3096087" cy="360045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80289" y="1982121"/>
            <a:ext cx="3899957" cy="360045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643839" y="1982121"/>
            <a:ext cx="3075487" cy="360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02745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게임 설명</a:t>
            </a:r>
            <a:endParaRPr lang="ko-KR" altLang="en-US"/>
          </a:p>
        </p:txBody>
      </p:sp>
      <p:sp>
        <p:nvSpPr>
          <p:cNvPr id="4" name="직사각형 20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01</a:t>
            </a:r>
            <a:endParaRPr lang="en-US" altLang="ko-KR"/>
          </a:p>
        </p:txBody>
      </p:sp>
      <p:grpSp>
        <p:nvGrpSpPr>
          <p:cNvPr id="40" name=""/>
          <p:cNvGrpSpPr/>
          <p:nvPr/>
        </p:nvGrpSpPr>
        <p:grpSpPr>
          <a:xfrm rot="0">
            <a:off x="675922" y="2857500"/>
            <a:ext cx="1876425" cy="1876425"/>
            <a:chOff x="810729" y="2828925"/>
            <a:chExt cx="1876425" cy="1876425"/>
          </a:xfrm>
        </p:grpSpPr>
        <p:sp>
          <p:nvSpPr>
            <p:cNvPr id="13" name="타원 12"/>
            <p:cNvSpPr/>
            <p:nvPr/>
          </p:nvSpPr>
          <p:spPr>
            <a:xfrm>
              <a:off x="810729" y="2828925"/>
              <a:ext cx="1876425" cy="1876425"/>
            </a:xfrm>
            <a:prstGeom prst="ellipse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996939" y="3009900"/>
              <a:ext cx="1504005" cy="1514475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5" name="가로 글상자 14"/>
            <p:cNvSpPr txBox="1"/>
            <p:nvPr/>
          </p:nvSpPr>
          <p:spPr>
            <a:xfrm>
              <a:off x="1310792" y="3584733"/>
              <a:ext cx="876300" cy="36623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회성</a:t>
              </a:r>
              <a:endParaRPr lang="ko-KR" altLang="en-US"/>
            </a:p>
          </p:txBody>
        </p:sp>
      </p:grpSp>
      <p:grpSp>
        <p:nvGrpSpPr>
          <p:cNvPr id="41" name=""/>
          <p:cNvGrpSpPr/>
          <p:nvPr/>
        </p:nvGrpSpPr>
        <p:grpSpPr>
          <a:xfrm rot="0">
            <a:off x="2916855" y="2858214"/>
            <a:ext cx="1876425" cy="1876425"/>
            <a:chOff x="3150023" y="2828925"/>
            <a:chExt cx="1876425" cy="1876425"/>
          </a:xfrm>
        </p:grpSpPr>
        <p:sp>
          <p:nvSpPr>
            <p:cNvPr id="28" name="타원 27"/>
            <p:cNvSpPr/>
            <p:nvPr/>
          </p:nvSpPr>
          <p:spPr>
            <a:xfrm>
              <a:off x="3150023" y="2828925"/>
              <a:ext cx="1876425" cy="1876425"/>
            </a:xfrm>
            <a:prstGeom prst="ellipse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336232" y="3009899"/>
              <a:ext cx="1504005" cy="1514475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0" name="가로 글상자 29"/>
            <p:cNvSpPr txBox="1"/>
            <p:nvPr/>
          </p:nvSpPr>
          <p:spPr>
            <a:xfrm>
              <a:off x="3650085" y="3584733"/>
              <a:ext cx="876300" cy="36623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단비</a:t>
              </a:r>
              <a:endParaRPr lang="ko-KR" altLang="en-US"/>
            </a:p>
          </p:txBody>
        </p:sp>
      </p:grpSp>
      <p:grpSp>
        <p:nvGrpSpPr>
          <p:cNvPr id="42" name=""/>
          <p:cNvGrpSpPr/>
          <p:nvPr/>
        </p:nvGrpSpPr>
        <p:grpSpPr>
          <a:xfrm rot="0">
            <a:off x="5157787" y="2857500"/>
            <a:ext cx="1876425" cy="1876425"/>
            <a:chOff x="5292595" y="2828925"/>
            <a:chExt cx="1876425" cy="1876425"/>
          </a:xfrm>
        </p:grpSpPr>
        <p:sp>
          <p:nvSpPr>
            <p:cNvPr id="31" name="타원 30"/>
            <p:cNvSpPr/>
            <p:nvPr/>
          </p:nvSpPr>
          <p:spPr>
            <a:xfrm>
              <a:off x="5292595" y="2828925"/>
              <a:ext cx="1876425" cy="1876425"/>
            </a:xfrm>
            <a:prstGeom prst="ellipse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5478804" y="3009900"/>
              <a:ext cx="1504005" cy="1514475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3" name="가로 글상자 32"/>
            <p:cNvSpPr txBox="1"/>
            <p:nvPr/>
          </p:nvSpPr>
          <p:spPr>
            <a:xfrm>
              <a:off x="5792657" y="3584733"/>
              <a:ext cx="876300" cy="36623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근우</a:t>
              </a:r>
              <a:endParaRPr lang="ko-KR" altLang="en-US"/>
            </a:p>
          </p:txBody>
        </p:sp>
      </p:grpSp>
      <p:grpSp>
        <p:nvGrpSpPr>
          <p:cNvPr id="43" name=""/>
          <p:cNvGrpSpPr/>
          <p:nvPr/>
        </p:nvGrpSpPr>
        <p:grpSpPr>
          <a:xfrm rot="0">
            <a:off x="7409998" y="2857500"/>
            <a:ext cx="1876425" cy="1876425"/>
            <a:chOff x="7544805" y="2828925"/>
            <a:chExt cx="1876425" cy="1876425"/>
          </a:xfrm>
        </p:grpSpPr>
        <p:sp>
          <p:nvSpPr>
            <p:cNvPr id="34" name="타원 33"/>
            <p:cNvSpPr/>
            <p:nvPr/>
          </p:nvSpPr>
          <p:spPr>
            <a:xfrm>
              <a:off x="7544805" y="2828925"/>
              <a:ext cx="1876425" cy="1876425"/>
            </a:xfrm>
            <a:prstGeom prst="ellipse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7731014" y="3009900"/>
              <a:ext cx="1504005" cy="1514475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6" name="가로 글상자 35"/>
            <p:cNvSpPr txBox="1"/>
            <p:nvPr/>
          </p:nvSpPr>
          <p:spPr>
            <a:xfrm>
              <a:off x="8044867" y="3584733"/>
              <a:ext cx="876300" cy="36623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지성</a:t>
              </a:r>
              <a:endParaRPr lang="ko-KR" altLang="en-US"/>
            </a:p>
          </p:txBody>
        </p:sp>
      </p:grpSp>
      <p:grpSp>
        <p:nvGrpSpPr>
          <p:cNvPr id="44" name=""/>
          <p:cNvGrpSpPr/>
          <p:nvPr/>
        </p:nvGrpSpPr>
        <p:grpSpPr>
          <a:xfrm rot="0">
            <a:off x="9662208" y="2857500"/>
            <a:ext cx="1876425" cy="1876425"/>
            <a:chOff x="9797015" y="2828925"/>
            <a:chExt cx="1876425" cy="1876425"/>
          </a:xfrm>
        </p:grpSpPr>
        <p:sp>
          <p:nvSpPr>
            <p:cNvPr id="37" name="타원 36"/>
            <p:cNvSpPr/>
            <p:nvPr/>
          </p:nvSpPr>
          <p:spPr>
            <a:xfrm>
              <a:off x="9797015" y="2828925"/>
              <a:ext cx="1876425" cy="1876425"/>
            </a:xfrm>
            <a:prstGeom prst="ellipse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9983225" y="3009900"/>
              <a:ext cx="1504005" cy="1514475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9" name="가로 글상자 38"/>
            <p:cNvSpPr txBox="1"/>
            <p:nvPr/>
          </p:nvSpPr>
          <p:spPr>
            <a:xfrm>
              <a:off x="10297078" y="3584733"/>
              <a:ext cx="876300" cy="36623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성윤</a:t>
              </a:r>
              <a:endParaRPr lang="ko-KR" altLang="en-US"/>
            </a:p>
          </p:txBody>
        </p:sp>
      </p:grpSp>
      <p:sp>
        <p:nvSpPr>
          <p:cNvPr id="45" name="가로 글상자 44"/>
          <p:cNvSpPr txBox="1"/>
          <p:nvPr/>
        </p:nvSpPr>
        <p:spPr>
          <a:xfrm>
            <a:off x="767066" y="4938712"/>
            <a:ext cx="1694137" cy="64103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●  총 책임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 게임 기획</a:t>
            </a:r>
            <a:endParaRPr lang="ko-KR" altLang="en-US"/>
          </a:p>
        </p:txBody>
      </p:sp>
      <p:sp>
        <p:nvSpPr>
          <p:cNvPr id="46" name="가로 글상자 45"/>
          <p:cNvSpPr txBox="1"/>
          <p:nvPr/>
        </p:nvSpPr>
        <p:spPr>
          <a:xfrm>
            <a:off x="2917511" y="4938712"/>
            <a:ext cx="1875112" cy="64103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●  그래픽 </a:t>
            </a:r>
            <a:r>
              <a:rPr lang="en-US" altLang="ko-KR"/>
              <a:t>(</a:t>
            </a:r>
            <a:r>
              <a:rPr lang="ko-KR" altLang="en-US"/>
              <a:t>예정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●  코딩</a:t>
            </a:r>
            <a:endParaRPr lang="ko-KR" altLang="en-US"/>
          </a:p>
        </p:txBody>
      </p:sp>
      <p:sp>
        <p:nvSpPr>
          <p:cNvPr id="47" name="가로 글상자 46"/>
          <p:cNvSpPr txBox="1"/>
          <p:nvPr/>
        </p:nvSpPr>
        <p:spPr>
          <a:xfrm>
            <a:off x="5160824" y="4938712"/>
            <a:ext cx="1960837" cy="64103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●  마케팅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 트레일러 제작</a:t>
            </a:r>
            <a:endParaRPr lang="ko-KR" altLang="en-US"/>
          </a:p>
        </p:txBody>
      </p:sp>
      <p:sp>
        <p:nvSpPr>
          <p:cNvPr id="48" name="가로 글상자 47"/>
          <p:cNvSpPr txBox="1"/>
          <p:nvPr/>
        </p:nvSpPr>
        <p:spPr>
          <a:xfrm>
            <a:off x="7270756" y="4938712"/>
            <a:ext cx="2091836" cy="64103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●  그래픽 </a:t>
            </a:r>
            <a:r>
              <a:rPr lang="en-US" altLang="ko-KR"/>
              <a:t>(</a:t>
            </a:r>
            <a:r>
              <a:rPr lang="ko-KR" altLang="en-US"/>
              <a:t>예정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●  코딩</a:t>
            </a:r>
            <a:endParaRPr lang="ko-KR" altLang="en-US"/>
          </a:p>
        </p:txBody>
      </p:sp>
      <p:sp>
        <p:nvSpPr>
          <p:cNvPr id="49" name="가로 글상자 48"/>
          <p:cNvSpPr txBox="1"/>
          <p:nvPr/>
        </p:nvSpPr>
        <p:spPr>
          <a:xfrm>
            <a:off x="9946532" y="5076824"/>
            <a:ext cx="1307776" cy="36480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●  코딩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785918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그라데이션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278</ep:Words>
  <ep:PresentationFormat>Widescreen</ep:PresentationFormat>
  <ep:Paragraphs>89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그라데이션</vt:lpstr>
      <vt:lpstr>공백</vt:lpstr>
      <vt:lpstr>Contents</vt:lpstr>
      <vt:lpstr>게임 소개</vt:lpstr>
      <vt:lpstr>제목을 입력해주세요.</vt:lpstr>
      <vt:lpstr>제목을 입력해주세요.</vt:lpstr>
      <vt:lpstr>제목을 입력해주세요.</vt:lpstr>
      <vt:lpstr>스케줄</vt:lpstr>
      <vt:lpstr>제목을 입력해주세요.</vt:lpstr>
      <vt:lpstr>제목을 입력해주세요.</vt:lpstr>
      <vt:lpstr>현 상황 및 문제점 제시</vt:lpstr>
      <vt:lpstr>제목을 입력해주세요.</vt:lpstr>
      <vt:lpstr>제목을 입력해주세요.</vt:lpstr>
      <vt:lpstr>Q&amp;A</vt:lpstr>
      <vt:lpstr>고맙습니다.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2022-07-01T05:09:43.000</dcterms:created>
  <dc:creator>(주)한글과컴퓨터</dc:creator>
  <cp:lastModifiedBy>sakak</cp:lastModifiedBy>
  <dcterms:modified xsi:type="dcterms:W3CDTF">2025-03-11T01:20:30.817</dcterms:modified>
  <cp:revision>111</cp:revision>
  <dc:title>그라데이션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