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7"/>
  </p:notesMasterIdLst>
  <p:sldIdLst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28" userDrawn="1">
          <p15:clr>
            <a:srgbClr val="A4A3A4"/>
          </p15:clr>
        </p15:guide>
        <p15:guide id="4" orient="horz" pos="576" userDrawn="1">
          <p15:clr>
            <a:srgbClr val="A4A3A4"/>
          </p15:clr>
        </p15:guide>
        <p15:guide id="5" pos="288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0" autoAdjust="0"/>
    <p:restoredTop sz="94660"/>
  </p:normalViewPr>
  <p:slideViewPr>
    <p:cSldViewPr>
      <p:cViewPr varScale="1">
        <p:scale>
          <a:sx n="81" d="100"/>
          <a:sy n="81" d="100"/>
        </p:scale>
        <p:origin x="324" y="84"/>
      </p:cViewPr>
      <p:guideLst>
        <p:guide orient="horz" pos="288"/>
        <p:guide pos="3840"/>
        <p:guide orient="horz" pos="528"/>
        <p:guide orient="horz" pos="576"/>
        <p:guide pos="288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2A554-2599-49D3-BE2F-EEAA9F7BE61B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23DD4-FB2C-4600-ACCC-EE64BF77C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194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0CDA0-44CC-4A39-B9AF-1F5C693AB68A}" type="datetime1">
              <a:rPr lang="en-US" altLang="ko-KR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722A-AFFC-4035-A08D-907D4453264E}" type="datetime1">
              <a:rPr lang="en-US" altLang="ko-KR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6BDD-A08D-4F21-A380-58E447C2DABE}" type="datetime1">
              <a:rPr lang="en-US" altLang="ko-KR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799F5-7394-42AB-813C-C4CD1212A0F4}" type="datetime1">
              <a:rPr lang="en-US" altLang="ko-KR" smtClean="0"/>
              <a:t>9/11/2024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692696"/>
            <a:ext cx="12192000" cy="6165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8" name="직사각형 7"/>
          <p:cNvSpPr/>
          <p:nvPr userDrawn="1"/>
        </p:nvSpPr>
        <p:spPr>
          <a:xfrm>
            <a:off x="4436" y="260648"/>
            <a:ext cx="12192000" cy="43204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FC9A-998A-48B0-85AF-A00866B38DCE}" type="datetime1">
              <a:rPr lang="en-US" altLang="ko-KR" smtClean="0"/>
              <a:t>9/11/2024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9059B-A12D-4D2E-8278-2EED1208E21D}" type="datetime1">
              <a:rPr lang="en-US" altLang="ko-KR" smtClean="0"/>
              <a:t>9/11/2024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16919-16A1-4157-87C2-3AE972BE2D17}" type="datetime1">
              <a:rPr lang="en-US" altLang="ko-KR" smtClean="0"/>
              <a:t>9/11/2024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01921-86CF-49AF-B803-15126342D66B}" type="datetime1">
              <a:rPr lang="en-US" altLang="ko-KR" smtClean="0"/>
              <a:t>9/11/2024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FEDA3-BF10-4CEE-A343-27965B3DF4C0}" type="datetime1">
              <a:rPr lang="en-US" altLang="ko-KR" smtClean="0"/>
              <a:t>9/11/2024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0E61D-30FF-4AD1-A92A-935BC0A93393}" type="datetime1">
              <a:rPr lang="en-US" altLang="ko-KR" smtClean="0"/>
              <a:t>9/11/2024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EC39-3234-476C-8EDC-CB77F0D21D19}" type="datetime1">
              <a:rPr lang="en-US" altLang="ko-KR" smtClean="0"/>
              <a:t>9/11/2024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CDCA7-5AEE-4939-811E-8B4527082D6F}" type="datetime1">
              <a:rPr lang="en-US" altLang="ko-KR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ABDD8-E928-4054-A439-F21141F14F46}" type="datetime1">
              <a:rPr lang="en-US" altLang="ko-KR" smtClean="0"/>
              <a:t>9/11/2024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EB224-33AE-42C3-9057-35A0A911D0FD}" type="datetime1">
              <a:rPr lang="en-US" altLang="ko-KR" smtClean="0"/>
              <a:t>9/11/2024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2844-30E1-4FE1-AE22-10ABDA0E776B}" type="datetime1">
              <a:rPr lang="en-US" altLang="ko-KR" smtClean="0"/>
              <a:t>9/11/2024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11383434" y="6337895"/>
            <a:ext cx="47320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fld id="{CD11B835-C8C7-43F8-9A40-E6B116444874}" type="slidenum">
              <a:rPr lang="ko-KR" altLang="en-US" sz="90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pPr lvl="0" algn="r"/>
              <a:t>‹#›</a:t>
            </a:fld>
            <a:endParaRPr lang="ko-KR" altLang="en-US" sz="900" dirty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12192000" cy="5486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351584" y="260648"/>
            <a:ext cx="9840416" cy="47667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76277297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4A0E2-EE8E-4D48-BD67-854F0EE24017}" type="datetime1">
              <a:rPr lang="en-US" altLang="ko-KR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096EE-2244-46E9-B527-B6DEA7429412}" type="datetime1">
              <a:rPr lang="en-US" altLang="ko-KR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F659-0D59-414F-905A-2BADC385A744}" type="datetime1">
              <a:rPr lang="en-US" altLang="ko-KR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3BED4-7983-4343-8E10-E3F81B4BA5A4}" type="datetime1">
              <a:rPr lang="en-US" altLang="ko-KR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839DB-A241-4553-9111-B9188157A339}" type="datetime1">
              <a:rPr lang="en-US" altLang="ko-KR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B06CC-4820-451E-A215-CDD106E8FDD6}" type="datetime1">
              <a:rPr lang="en-US" altLang="ko-KR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9FDAD-57D0-403D-A120-8E55F5704D7C}" type="datetime1">
              <a:rPr lang="en-US" altLang="ko-KR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8FF49-DF12-4822-9085-71DBCB38A2F7}" type="datetime1">
              <a:rPr lang="en-US" altLang="ko-KR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832992" y="457200"/>
            <a:ext cx="3119669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5952662" y="457200"/>
            <a:ext cx="3119669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9072331" y="457200"/>
            <a:ext cx="3119669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457200"/>
            <a:ext cx="311966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34786-0694-40A3-9F0D-84F04FA286C1}" type="datetime1">
              <a:rPr lang="en-US" altLang="ko-KR" smtClean="0"/>
              <a:t>9/11/2024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0"/>
            <a:ext cx="12192000" cy="5486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 userDrawn="1"/>
        </p:nvSpPr>
        <p:spPr>
          <a:xfrm>
            <a:off x="2351584" y="260648"/>
            <a:ext cx="9840416" cy="47667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B5B2BF-DFF9-4626-A32E-54FE86C4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33020-13C1-4F6B-90C4-D6FF5269B216}" type="slidenum">
              <a:rPr lang="ko-KR" altLang="en-US" smtClean="0"/>
              <a:t>1</a:t>
            </a:fld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3BB9494-10D5-409D-9E5D-8D2630CC0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84303"/>
              </p:ext>
            </p:extLst>
          </p:nvPr>
        </p:nvGraphicFramePr>
        <p:xfrm>
          <a:off x="211775" y="4602480"/>
          <a:ext cx="11779007" cy="177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095">
                  <a:extLst>
                    <a:ext uri="{9D8B030D-6E8A-4147-A177-3AD203B41FA5}">
                      <a16:colId xmlns:a16="http://schemas.microsoft.com/office/drawing/2014/main" val="1407264133"/>
                    </a:ext>
                  </a:extLst>
                </a:gridCol>
                <a:gridCol w="2646728">
                  <a:extLst>
                    <a:ext uri="{9D8B030D-6E8A-4147-A177-3AD203B41FA5}">
                      <a16:colId xmlns:a16="http://schemas.microsoft.com/office/drawing/2014/main" val="661858491"/>
                    </a:ext>
                  </a:extLst>
                </a:gridCol>
                <a:gridCol w="2646728">
                  <a:extLst>
                    <a:ext uri="{9D8B030D-6E8A-4147-A177-3AD203B41FA5}">
                      <a16:colId xmlns:a16="http://schemas.microsoft.com/office/drawing/2014/main" val="321047261"/>
                    </a:ext>
                  </a:extLst>
                </a:gridCol>
                <a:gridCol w="2646728">
                  <a:extLst>
                    <a:ext uri="{9D8B030D-6E8A-4147-A177-3AD203B41FA5}">
                      <a16:colId xmlns:a16="http://schemas.microsoft.com/office/drawing/2014/main" val="3288485096"/>
                    </a:ext>
                  </a:extLst>
                </a:gridCol>
                <a:gridCol w="2646728">
                  <a:extLst>
                    <a:ext uri="{9D8B030D-6E8A-4147-A177-3AD203B41FA5}">
                      <a16:colId xmlns:a16="http://schemas.microsoft.com/office/drawing/2014/main" val="2360228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11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7830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학과공부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기존에 하던 </a:t>
                      </a:r>
                      <a:r>
                        <a:rPr lang="en-US" altLang="ko-KR" sz="1600" dirty="0"/>
                        <a:t>RPG</a:t>
                      </a:r>
                      <a:r>
                        <a:rPr lang="ko-KR" altLang="en-US" sz="1600" dirty="0"/>
                        <a:t> 게임 분석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한번도 해보지 않았던  게임 분석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게임엔진응용 일주일에 </a:t>
                      </a: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일 이상</a:t>
                      </a:r>
                      <a:r>
                        <a:rPr lang="en-US" altLang="ko-KR" sz="1600" dirty="0"/>
                        <a:t> &amp; 1</a:t>
                      </a:r>
                      <a:r>
                        <a:rPr lang="ko-KR" altLang="en-US" sz="1600" dirty="0"/>
                        <a:t>시간씩 배웠던 내용 복습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여러 장르 게임 분석</a:t>
                      </a:r>
                      <a:r>
                        <a:rPr lang="en-US" altLang="ko-KR" sz="1600" dirty="0"/>
                        <a:t>, ISTQB </a:t>
                      </a:r>
                      <a:r>
                        <a:rPr lang="ko-KR" altLang="en-US" sz="1600" dirty="0"/>
                        <a:t>국제 자격증 공부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ISTQB </a:t>
                      </a:r>
                      <a:r>
                        <a:rPr lang="ko-KR" altLang="en-US" sz="1600" dirty="0"/>
                        <a:t>국제 자격증 공부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909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운동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상체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하체운동을 하루 </a:t>
                      </a:r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시간 이상 </a:t>
                      </a:r>
                      <a:r>
                        <a:rPr lang="en-US" altLang="ko-KR" sz="1600" dirty="0"/>
                        <a:t>&amp; </a:t>
                      </a:r>
                      <a:r>
                        <a:rPr lang="ko-KR" altLang="en-US" sz="1600" dirty="0"/>
                        <a:t>일주일에 </a:t>
                      </a:r>
                      <a:r>
                        <a:rPr lang="en-US" altLang="ko-KR" sz="1600" dirty="0"/>
                        <a:t>5</a:t>
                      </a:r>
                      <a:r>
                        <a:rPr lang="ko-KR" altLang="en-US" sz="1600" dirty="0" err="1"/>
                        <a:t>일씩</a:t>
                      </a:r>
                      <a:r>
                        <a:rPr lang="ko-KR" altLang="en-US" sz="1600" dirty="0"/>
                        <a:t> 점진적으로 무게도 올리면서 다이어트 </a:t>
                      </a:r>
                      <a:r>
                        <a:rPr lang="en-US" altLang="ko-KR" sz="1600" dirty="0"/>
                        <a:t>&amp; </a:t>
                      </a:r>
                      <a:r>
                        <a:rPr lang="ko-KR" altLang="en-US" sz="1600" dirty="0"/>
                        <a:t>몸 만들기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ko-KR" altLang="en-US" sz="1600" dirty="0"/>
                        <a:t>몸무게 </a:t>
                      </a:r>
                      <a:r>
                        <a:rPr lang="en-US" altLang="ko-KR" sz="1600" dirty="0"/>
                        <a:t>75</a:t>
                      </a:r>
                      <a:r>
                        <a:rPr lang="ko-KR" altLang="en-US" sz="1600" dirty="0"/>
                        <a:t>이하로 빼기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7171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E887968-7104-4F63-8C8D-924E45606379}"/>
              </a:ext>
            </a:extLst>
          </p:cNvPr>
          <p:cNvSpPr txBox="1"/>
          <p:nvPr/>
        </p:nvSpPr>
        <p:spPr>
          <a:xfrm>
            <a:off x="9541800" y="56480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드림보드에서 변환하기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D8305-FC19-4A76-960A-3891DA3D15A4}"/>
              </a:ext>
            </a:extLst>
          </p:cNvPr>
          <p:cNvSpPr txBox="1"/>
          <p:nvPr/>
        </p:nvSpPr>
        <p:spPr>
          <a:xfrm>
            <a:off x="475725" y="502039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accent2"/>
                </a:solidFill>
              </a:rPr>
              <a:t>월간 계획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F2EDBD17-7854-432A-87D4-19B9A1DD407C}"/>
              </a:ext>
            </a:extLst>
          </p:cNvPr>
          <p:cNvSpPr/>
          <p:nvPr/>
        </p:nvSpPr>
        <p:spPr>
          <a:xfrm>
            <a:off x="5524500" y="3108960"/>
            <a:ext cx="1143000" cy="1112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482F1-41E3-49F0-97E6-FF76B9C0C558}"/>
              </a:ext>
            </a:extLst>
          </p:cNvPr>
          <p:cNvSpPr txBox="1"/>
          <p:nvPr/>
        </p:nvSpPr>
        <p:spPr>
          <a:xfrm>
            <a:off x="1752407" y="923242"/>
            <a:ext cx="86869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이왕이면 본인들의 약점을 계획으로 만들어 실천하는 것이 좋음</a:t>
            </a:r>
            <a:endParaRPr lang="en-US" altLang="ko-KR" dirty="0"/>
          </a:p>
          <a:p>
            <a:pPr algn="ctr"/>
            <a:r>
              <a:rPr lang="ko-KR" altLang="en-US" dirty="0"/>
              <a:t>학점이 약점이라면 그 시간 만큼 압도적인 공부량을 넣는 전략을 쓸 수 있음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프로그램을 잘하기 위해서 학과 공부는 기본이고</a:t>
            </a:r>
            <a:r>
              <a:rPr lang="en-US" altLang="ko-KR" dirty="0"/>
              <a:t>, </a:t>
            </a:r>
            <a:r>
              <a:rPr lang="ko-KR" altLang="en-US" dirty="0"/>
              <a:t>유투브 영상을 보면서 공부</a:t>
            </a:r>
            <a:endParaRPr lang="en-US" altLang="ko-KR" dirty="0"/>
          </a:p>
          <a:p>
            <a:pPr algn="ctr"/>
            <a:r>
              <a:rPr lang="en-US" altLang="ko-KR" dirty="0"/>
              <a:t>QA</a:t>
            </a:r>
            <a:r>
              <a:rPr lang="ko-KR" altLang="en-US" dirty="0"/>
              <a:t>가 되겠다는 결심으로 게임 </a:t>
            </a:r>
            <a:r>
              <a:rPr lang="en-US" altLang="ko-KR" dirty="0"/>
              <a:t>100</a:t>
            </a:r>
            <a:r>
              <a:rPr lang="ko-KR" altLang="en-US" dirty="0"/>
              <a:t>개를 플레이하고 분석하겠다는 계획을 세우고 실천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이렇게 진행한 것을 이력서에 추가하기 </a:t>
            </a:r>
            <a:r>
              <a:rPr lang="ko-KR" altLang="en-US" dirty="0" err="1"/>
              <a:t>위함임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95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2D304FC0BB62B4A924F0C7E01F35312" ma:contentTypeVersion="14" ma:contentTypeDescription="새 문서를 만듭니다." ma:contentTypeScope="" ma:versionID="6aeeb6e0d31d2313190e4828f24b1eec">
  <xsd:schema xmlns:xsd="http://www.w3.org/2001/XMLSchema" xmlns:xs="http://www.w3.org/2001/XMLSchema" xmlns:p="http://schemas.microsoft.com/office/2006/metadata/properties" xmlns:ns3="0556b6a6-7206-4304-b143-9ad59d86f8a4" xmlns:ns4="951c725b-ee60-458d-8b03-4db62675c480" targetNamespace="http://schemas.microsoft.com/office/2006/metadata/properties" ma:root="true" ma:fieldsID="3ad27e05c69ef48e837deaf4529647be" ns3:_="" ns4:_="">
    <xsd:import namespace="0556b6a6-7206-4304-b143-9ad59d86f8a4"/>
    <xsd:import namespace="951c725b-ee60-458d-8b03-4db62675c4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56b6a6-7206-4304-b143-9ad59d86f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1c725b-ee60-458d-8b03-4db62675c48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BDEC70-83F2-42E8-BC75-C486CB4D57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025F91-35D4-43B1-9C8E-A9BEF43D7729}">
  <ds:schemaRefs>
    <ds:schemaRef ds:uri="http://schemas.microsoft.com/office/infopath/2007/PartnerControls"/>
    <ds:schemaRef ds:uri="0556b6a6-7206-4304-b143-9ad59d86f8a4"/>
    <ds:schemaRef ds:uri="http://purl.org/dc/dcmitype/"/>
    <ds:schemaRef ds:uri="http://purl.org/dc/terms/"/>
    <ds:schemaRef ds:uri="http://www.w3.org/XML/1998/namespace"/>
    <ds:schemaRef ds:uri="http://schemas.openxmlformats.org/package/2006/metadata/core-properties"/>
    <ds:schemaRef ds:uri="951c725b-ee60-458d-8b03-4db62675c480"/>
    <ds:schemaRef ds:uri="http://schemas.microsoft.com/office/2006/documentManagement/typ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6691B82-1741-4949-8FB4-E17C63FB31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56b6a6-7206-4304-b143-9ad59d86f8a4"/>
    <ds:schemaRef ds:uri="951c725b-ee60-458d-8b03-4db62675c4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124</Words>
  <Application>Microsoft Office PowerPoint</Application>
  <PresentationFormat>와이드스크린</PresentationFormat>
  <Paragraphs>23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나눔고딕</vt:lpstr>
      <vt:lpstr>맑은 고딕</vt:lpstr>
      <vt:lpstr>함초롬돋움</vt:lpstr>
      <vt:lpstr>Arial</vt:lpstr>
      <vt:lpstr>Calibri</vt:lpstr>
      <vt:lpstr>Office Theme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YUHAN</dc:creator>
  <cp:lastModifiedBy>YUHAN</cp:lastModifiedBy>
  <cp:revision>170</cp:revision>
  <dcterms:created xsi:type="dcterms:W3CDTF">2006-08-16T00:00:00Z</dcterms:created>
  <dcterms:modified xsi:type="dcterms:W3CDTF">2024-09-11T07:17:35Z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0x010100F2D304FC0BB62B4A924F0C7E01F35312</vt:lpwstr>
  </property>
</Properties>
</file>