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CDA5-68C6-4D60-BAB3-56B80068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55DD3-0419-4A1C-B0FA-21AA33019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88710-3283-409F-A939-E1F11739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F785E-D8C2-4A6B-B4A8-872AD77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68CE9-127D-4219-8C73-7BC5019D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9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26579-561F-461B-8E70-CA7E5D8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411ED-B43E-47D8-BA4B-A42467C7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41864-F2F9-40AD-B36F-F7EF311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7809F-A183-45FF-A510-46B0E10B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C2955-D87F-4743-8869-259E7AEB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4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70E516-1078-4300-B656-DA90CC35A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C8298-04B0-404F-BCD5-897C0502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87768-5113-49BF-99C7-7D66557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7B43C-DF34-4B5B-8746-9D6E610F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2E098-3064-44C1-93D4-A66C7DC5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0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14E72-BD83-4197-A931-1D3BAE97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A8D14-EA7F-4259-B586-379C7269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B35C-3C72-4B7F-90F3-598FA11A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3676-BDBB-431A-ACA9-97212B03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52C7A-925C-43D2-A12A-DFBB548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6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B98F4-E70B-470D-803D-F1E8F9F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799F8-5BC3-4374-B9B8-55D9A6B8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5BD9D-4281-4838-869E-CDD6278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A0EE6-EFAD-4464-B85F-D7C01760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B6592-CCBB-48BF-956B-F97C48B6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8D8B-F6FE-4532-A6DC-6FDBADF6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D0817-BB69-410E-A6FB-0BC814CBB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16923-9637-44F7-AD29-9A81A2C63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C2114-3D64-4CF9-9D6A-7931DD8D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EEF16-2697-4FC9-9E46-93F99A24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C847E-DC15-49FB-9AC9-2BE905B1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F2DF-25F0-4DD2-AEF2-A6013626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E1F31-FEA7-441B-9616-6B3CBB2C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DC185-62A0-4550-BF00-311590C5E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1FB3C6-8E59-4EFD-AE3E-B2F809BB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C5F6B-171B-4FB8-9A51-53B3B38A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6EA7B5-E4A8-4CF0-8244-7BFF74D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F1390-B4CD-465C-94B7-D9F8BF2C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61C561-81C2-4D4D-9EA8-72758515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F2B6D-7762-4B03-A8A5-EF91F817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80EF44-DC86-447A-9FD1-DF29F07F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A6D2D-CF8E-41D2-B49A-50791B94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1C2C18-5B15-45C0-B7B9-BDD7533F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9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76C729-1DDE-46D2-837D-D1C6AB58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7157DA-879F-4E01-96ED-D17C4C08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1C3A-5F8E-4419-A731-67E8DF77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C78DE-436E-41F6-8862-1FBE68A7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AAFB5-35CB-4B75-B791-39FE092E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2272A-9BA5-4B17-9032-1EA1AEA6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C421D-B0C5-4ABD-A67B-E3F1FAF5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FD5FE-446C-4E7A-AE37-A4562AD8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5EDDF-1A66-4E54-992D-5550BB15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6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B8F55-816F-4602-BE42-A8DF170D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931921-E21A-4760-AA69-DAEC3FC68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C5822-7A86-400C-9A5B-2A0D4324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B3461-E274-4582-A8D7-48D9B939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EB72A-D248-449A-A03E-BDABDA71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8032C-860F-4F7B-838C-DF0256FD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7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D2C69-A3A1-499A-86EF-4F950B61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AB33D-E699-4E2E-B89C-6B3E3125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B49F1-D97F-4001-A870-5DB52500C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4FA-015E-45DC-B122-0055FE99C8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F6BCA-6B49-46A3-B719-E516E873B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15054-A221-411A-B892-435F9F593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576C-C4B6-48B4-ADC4-F321286B2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3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78483-58CA-4ACD-9188-01EAC9D602D3}"/>
              </a:ext>
            </a:extLst>
          </p:cNvPr>
          <p:cNvSpPr txBox="1"/>
          <p:nvPr/>
        </p:nvSpPr>
        <p:spPr>
          <a:xfrm>
            <a:off x="0" y="0"/>
            <a:ext cx="19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</a:t>
            </a:r>
            <a:r>
              <a:rPr lang="ko-KR" altLang="en-US" dirty="0"/>
              <a:t>년 드림보드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DFE32-2071-4462-BABE-77B0179012BD}"/>
              </a:ext>
            </a:extLst>
          </p:cNvPr>
          <p:cNvSpPr txBox="1"/>
          <p:nvPr/>
        </p:nvSpPr>
        <p:spPr>
          <a:xfrm>
            <a:off x="152400" y="646331"/>
            <a:ext cx="118872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To be</a:t>
            </a:r>
          </a:p>
          <a:p>
            <a:r>
              <a:rPr lang="ko-KR" altLang="en-US" sz="2000" dirty="0"/>
              <a:t>열심히 </a:t>
            </a:r>
            <a:r>
              <a:rPr lang="ko-KR" altLang="en-US" sz="2000" dirty="0" err="1"/>
              <a:t>운동을해서</a:t>
            </a:r>
            <a:r>
              <a:rPr lang="ko-KR" altLang="en-US" sz="2000" dirty="0"/>
              <a:t> 살이 빠진 모습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E0AB7-866F-4494-B925-AC7F154C41C0}"/>
              </a:ext>
            </a:extLst>
          </p:cNvPr>
          <p:cNvSpPr txBox="1"/>
          <p:nvPr/>
        </p:nvSpPr>
        <p:spPr>
          <a:xfrm>
            <a:off x="152399" y="2356598"/>
            <a:ext cx="115824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To have</a:t>
            </a:r>
          </a:p>
          <a:p>
            <a:r>
              <a:rPr lang="en-US" altLang="ko-KR" sz="2000" dirty="0"/>
              <a:t>ISTQB </a:t>
            </a:r>
            <a:r>
              <a:rPr lang="ko-KR" altLang="en-US" sz="2000" dirty="0"/>
              <a:t>자격증</a:t>
            </a:r>
            <a:r>
              <a:rPr lang="en-US" altLang="ko-KR" sz="2000" dirty="0"/>
              <a:t>, Unity </a:t>
            </a:r>
            <a:r>
              <a:rPr lang="ko-KR" altLang="en-US" sz="2000" dirty="0"/>
              <a:t>자격증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03615-9312-43B5-ADE7-97E5D271B328}"/>
              </a:ext>
            </a:extLst>
          </p:cNvPr>
          <p:cNvSpPr txBox="1"/>
          <p:nvPr/>
        </p:nvSpPr>
        <p:spPr>
          <a:xfrm>
            <a:off x="152398" y="4359252"/>
            <a:ext cx="118872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To do</a:t>
            </a:r>
          </a:p>
          <a:p>
            <a:r>
              <a:rPr lang="ko-KR" altLang="en-US" sz="2000" dirty="0"/>
              <a:t>매일 </a:t>
            </a:r>
            <a:r>
              <a:rPr lang="ko-KR" altLang="en-US" sz="2000" dirty="0" err="1"/>
              <a:t>헬스장에가서</a:t>
            </a:r>
            <a:r>
              <a:rPr lang="ko-KR" altLang="en-US" sz="2000" dirty="0"/>
              <a:t> 최소 한시간 </a:t>
            </a:r>
            <a:r>
              <a:rPr lang="ko-KR" altLang="en-US" sz="2000" dirty="0" err="1"/>
              <a:t>운동을하고</a:t>
            </a:r>
            <a:r>
              <a:rPr lang="ko-KR" altLang="en-US" sz="2000" dirty="0"/>
              <a:t> 하루 </a:t>
            </a:r>
            <a:r>
              <a:rPr lang="en-US" altLang="ko-KR" sz="2000" dirty="0"/>
              <a:t>30</a:t>
            </a:r>
            <a:r>
              <a:rPr lang="ko-KR" altLang="en-US" sz="2000" dirty="0"/>
              <a:t>분 이상 자격증 공부하기</a:t>
            </a:r>
            <a:endParaRPr lang="en-US" altLang="ko-KR" sz="2000" dirty="0"/>
          </a:p>
        </p:txBody>
      </p:sp>
      <p:pic>
        <p:nvPicPr>
          <p:cNvPr id="1026" name="Picture 2" descr="ISTQB] 시작">
            <a:extLst>
              <a:ext uri="{FF2B5EF4-FFF2-40B4-BE49-F238E27FC236}">
                <a16:creationId xmlns:a16="http://schemas.microsoft.com/office/drawing/2014/main" id="{EAC33A6F-7225-46F2-953A-E08E632C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3" y="2691318"/>
            <a:ext cx="1803400" cy="9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nity Certified Associate : Game Developer 자격증 시험 후기">
            <a:extLst>
              <a:ext uri="{FF2B5EF4-FFF2-40B4-BE49-F238E27FC236}">
                <a16:creationId xmlns:a16="http://schemas.microsoft.com/office/drawing/2014/main" id="{E9666F6C-715E-DEDD-17F3-258D040E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400" y="2805439"/>
            <a:ext cx="2273333" cy="8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러너라면 꼭 해야 할 피트니스 프로그램!">
            <a:extLst>
              <a:ext uri="{FF2B5EF4-FFF2-40B4-BE49-F238E27FC236}">
                <a16:creationId xmlns:a16="http://schemas.microsoft.com/office/drawing/2014/main" id="{4BC0A69E-8497-0219-DDC8-21DFF2F1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3" y="43326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공부하는 학생 사진, 9,000개 이상의 고품질 무료 스톡 사진">
            <a:extLst>
              <a:ext uri="{FF2B5EF4-FFF2-40B4-BE49-F238E27FC236}">
                <a16:creationId xmlns:a16="http://schemas.microsoft.com/office/drawing/2014/main" id="{8742A3B7-DAB5-F1EA-2BA9-59CBFFC8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525" y="480593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6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우성윤</cp:lastModifiedBy>
  <cp:revision>10</cp:revision>
  <dcterms:created xsi:type="dcterms:W3CDTF">2024-08-28T07:20:44Z</dcterms:created>
  <dcterms:modified xsi:type="dcterms:W3CDTF">2024-08-31T06:09:28Z</dcterms:modified>
</cp:coreProperties>
</file>