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83" r:id="rId2"/>
    <p:sldId id="384" r:id="rId3"/>
    <p:sldId id="385" r:id="rId4"/>
    <p:sldId id="38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50D1F-D40E-4AE5-87F4-510916D8867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A0293-87E4-4DE6-94F8-AD8D3C80D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9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23DD4-FB2C-4600-ACCC-EE64BF77C1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8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23DD4-FB2C-4600-ACCC-EE64BF77C1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04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1AD2-7890-4C34-808C-DB88AB3F6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7B7A2A-BEF8-4186-8FC4-8D2154943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C1B2E-1674-41C9-B7ED-F2C9FFDE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B58-8A83-4159-AE82-E1A2E550E669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6E1C9-C75C-4376-8A5A-0F764A71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6B07E-41DE-44C1-94FA-265715C5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4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11176-E2E0-49F6-BF6B-A4B1A9D0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3736F6-A285-4C0A-AECB-FEBF60AAB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9706A-2208-48D6-9752-6DC20903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B58-8A83-4159-AE82-E1A2E550E669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7E470-25B1-42EF-AAA9-528F58D1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79970-550B-4AEA-81A5-614D5DBE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92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A6F504-149A-4A60-B13D-1F6DA448B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2E46CA-91D8-46FE-B772-6741C1EA9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AB8E8-547C-49B7-98D3-855A69B0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B58-8A83-4159-AE82-E1A2E550E669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B84C4-9D43-4FFE-9E12-E54E4D75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15CFA-0F85-4E7B-A264-962D2E30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6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DAA1-ABDA-441A-AB39-1E52D434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128B1-EB0F-49C0-9D3D-D035FB5AB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DCC62-9470-4538-9A91-68658C04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B58-8A83-4159-AE82-E1A2E550E669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B9426-D570-4782-B899-A7184119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FB39B-0B7E-4CDA-B762-8F706263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8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945F8-5C66-49CB-9857-15274D2E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90175-1F9C-4BD9-B7A5-A86AF2EAC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E36852-230E-4502-A90E-6233BDB5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B58-8A83-4159-AE82-E1A2E550E669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94D81-93F4-48D4-82ED-22EB42BE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BF6A0-754D-46B8-9A21-78E0E37E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02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EDD5C-883D-41E5-A4E6-D5B6C523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3CCAC-8BFE-4564-8BFB-F91527873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96E518-33CD-4AA2-99F7-5D4051752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A522F-E3A7-49E9-9451-85A8D344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B58-8A83-4159-AE82-E1A2E550E669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89D83-00EC-459B-B65A-1273F01A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76369-DD82-4E50-ADB2-A7B4D717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71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10CC7-D071-4242-A1B2-B5300A1E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58793E-CC90-40B2-8925-71E42594B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F9C140-334E-4B3F-96C5-77397AD9F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657C97-E5DB-48C6-B196-2DE125712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BB18BF-A9DA-42FF-A61A-67EEFF87B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7E2331-2E97-425A-BD7D-68700B0A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B58-8A83-4159-AE82-E1A2E550E669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E0E7CB-DA41-4C6B-BDA3-D1263CF3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D82AC8-4D76-409E-BA1D-457B3523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694A2-2A28-4D9F-927A-D089DED9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FF1E30-B7BF-4C70-855D-0BEBD5E9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B58-8A83-4159-AE82-E1A2E550E669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C410C-AF53-4EE7-ACCD-3956ED19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1C16C7-D712-4B56-BDB3-E4F39927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5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C040E5-37F3-492F-996C-6D659489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B58-8A83-4159-AE82-E1A2E550E669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D19385-43EF-407D-9556-BE543224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829FB-EBEA-4760-87E5-E884EA36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87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56B76-4A18-496F-8174-869C57B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541DC-2BCD-42C0-AB5D-A82589186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BC0F0E-B307-4FCA-84D1-B283B73DC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A905D9-8CE9-4362-AEF1-86ACCD68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B58-8A83-4159-AE82-E1A2E550E669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5E31E9-FB50-4838-9459-5D4FCD35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FD5FF-230A-4593-9A7B-F51AAEE5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60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DE613-4321-41D9-8426-79491D1F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8E68C8-3699-47ED-8854-CC23EC3F3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72A96F-F579-4F4B-AED1-374290A18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92072-0AA3-4562-A4B3-136D4997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B58-8A83-4159-AE82-E1A2E550E669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585712-7099-478A-8F50-2CDEADD1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DF86A-8254-4871-A6CA-42C8DEA2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3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ADC216-7A89-4DA1-8C04-A499B1C6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0BD2A3-A187-4881-BB96-871651CE5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39D93-2BF6-4FE1-85D5-720AF14FB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5B58-8A83-4159-AE82-E1A2E550E669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E4DC7-614F-4FC1-8416-59D7349EE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C143B-DEBC-4CE6-9C3C-E4250D871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0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1986E5-BD1F-47A7-BF26-1D29CB2E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86B9B72-21D3-8FF8-F31B-9E757E03F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16153"/>
              </p:ext>
            </p:extLst>
          </p:nvPr>
        </p:nvGraphicFramePr>
        <p:xfrm>
          <a:off x="228600" y="1524000"/>
          <a:ext cx="11734799" cy="225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416">
                  <a:extLst>
                    <a:ext uri="{9D8B030D-6E8A-4147-A177-3AD203B41FA5}">
                      <a16:colId xmlns:a16="http://schemas.microsoft.com/office/drawing/2014/main" val="2377713493"/>
                    </a:ext>
                  </a:extLst>
                </a:gridCol>
                <a:gridCol w="8649383">
                  <a:extLst>
                    <a:ext uri="{9D8B030D-6E8A-4147-A177-3AD203B41FA5}">
                      <a16:colId xmlns:a16="http://schemas.microsoft.com/office/drawing/2014/main" val="2067148777"/>
                    </a:ext>
                  </a:extLst>
                </a:gridCol>
              </a:tblGrid>
              <a:tr h="286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세부 내용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8297"/>
                  </a:ext>
                </a:extLst>
              </a:tr>
              <a:tr h="254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제목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없어진 명절 음식을 가져오자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7501"/>
                  </a:ext>
                </a:extLst>
              </a:tr>
              <a:tr h="254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9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12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~ 9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19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0051"/>
                  </a:ext>
                </a:extLst>
              </a:tr>
              <a:tr h="254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목적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대상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101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레벨 이상 모든 모험가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905886"/>
                  </a:ext>
                </a:extLst>
              </a:tr>
              <a:tr h="243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세부 내용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계정당 하루 한번 완료 가능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101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레벨 이상 모험가가 일정 몬스터를 잡아서 나오는 명절 음식을 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추석월묘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NPC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에게 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가져다주면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룰렛을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돌려서 일정확률로 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버프아이템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성장아이템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메소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추석전용 치장아이템 지급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75309"/>
                  </a:ext>
                </a:extLst>
              </a:tr>
              <a:tr h="254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개발팀 지원 및 확인 요청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추석월묘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NPC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생성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룰렛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명절 음식 생성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계정당 제한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666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92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1986E5-BD1F-47A7-BF26-1D29CB2E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2" name="Group 62">
            <a:extLst>
              <a:ext uri="{FF2B5EF4-FFF2-40B4-BE49-F238E27FC236}">
                <a16:creationId xmlns:a16="http://schemas.microsoft.com/office/drawing/2014/main" id="{EA0E908F-1B67-2600-59A8-DEA6230E8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819885"/>
              </p:ext>
            </p:extLst>
          </p:nvPr>
        </p:nvGraphicFramePr>
        <p:xfrm>
          <a:off x="1916289" y="1978809"/>
          <a:ext cx="7429500" cy="4094804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추석월묘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명조" pitchFamily="2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혈액형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 pitchFamily="2" charset="-127"/>
                        </a:rPr>
                        <a:t>없음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명조" pitchFamily="2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체중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 pitchFamily="2" charset="-127"/>
                        </a:rPr>
                        <a:t>15kg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가족관계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어머니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아버지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오빠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직업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없음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특징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귀여움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취미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떡 만들기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장래희망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방앗간 취업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장점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모험가에게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도움이되는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아이템을 지급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여자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단점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이상한 아이템을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줄때도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있음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신장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 pitchFamily="2" charset="-127"/>
                        </a:rPr>
                        <a:t>60cm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좋아하는 것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떡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태어난 곳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아랫마을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싫어하는 것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없음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특기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떡 만들기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3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14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없음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8AEDE37-58C1-4F9B-B702-ED0E59465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25" y="2349811"/>
            <a:ext cx="17811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4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9FC7A-2A32-4DB4-9E35-21974385E41F}"/>
              </a:ext>
            </a:extLst>
          </p:cNvPr>
          <p:cNvSpPr txBox="1"/>
          <p:nvPr/>
        </p:nvSpPr>
        <p:spPr>
          <a:xfrm>
            <a:off x="243281" y="176169"/>
            <a:ext cx="20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웹 이벤트 기획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C514F0-0792-4830-B498-6234899B2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1" y="694189"/>
            <a:ext cx="3609975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25F9FA-18EE-4776-9C70-CDE669DB06CC}"/>
              </a:ext>
            </a:extLst>
          </p:cNvPr>
          <p:cNvSpPr txBox="1"/>
          <p:nvPr/>
        </p:nvSpPr>
        <p:spPr>
          <a:xfrm>
            <a:off x="4311941" y="845191"/>
            <a:ext cx="72061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키워드 </a:t>
            </a:r>
            <a:r>
              <a:rPr lang="en-US" altLang="ko-KR" dirty="0"/>
              <a:t>: </a:t>
            </a:r>
            <a:r>
              <a:rPr lang="ko-KR" altLang="en-US" dirty="0"/>
              <a:t>송편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십자말</a:t>
            </a:r>
            <a:r>
              <a:rPr lang="ko-KR" altLang="en-US" dirty="0"/>
              <a:t> 풀이에 송편과 관련 및 </a:t>
            </a:r>
            <a:r>
              <a:rPr lang="en-US" altLang="ko-KR" dirty="0"/>
              <a:t>(</a:t>
            </a:r>
            <a:r>
              <a:rPr lang="ko-KR" altLang="en-US" dirty="0"/>
              <a:t>만드는 재료</a:t>
            </a:r>
            <a:r>
              <a:rPr lang="en-US" altLang="ko-KR" dirty="0"/>
              <a:t>, </a:t>
            </a:r>
            <a:r>
              <a:rPr lang="ko-KR" altLang="en-US" dirty="0"/>
              <a:t>만드는 방법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유추하기 쉽게 단어들을 배치 </a:t>
            </a:r>
            <a:r>
              <a:rPr lang="en-US" altLang="ko-KR" dirty="0"/>
              <a:t>&amp; </a:t>
            </a:r>
            <a:r>
              <a:rPr lang="ko-KR" altLang="en-US" dirty="0"/>
              <a:t>추석 음식 배치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일일 최대 </a:t>
            </a:r>
            <a:r>
              <a:rPr lang="ko-KR" altLang="en-US" dirty="0" err="1"/>
              <a:t>십자말풀이</a:t>
            </a:r>
            <a:r>
              <a:rPr lang="ko-KR" altLang="en-US" dirty="0"/>
              <a:t> 기회 </a:t>
            </a:r>
            <a:r>
              <a:rPr lang="en-US" altLang="ko-KR" dirty="0"/>
              <a:t>3</a:t>
            </a:r>
            <a:r>
              <a:rPr lang="ko-KR" altLang="en-US" dirty="0"/>
              <a:t>회 제한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메이플스토리 </a:t>
            </a:r>
            <a:r>
              <a:rPr lang="ko-KR" altLang="en-US" dirty="0" err="1"/>
              <a:t>접속시</a:t>
            </a:r>
            <a:r>
              <a:rPr lang="ko-KR" altLang="en-US" dirty="0"/>
              <a:t> </a:t>
            </a:r>
            <a:r>
              <a:rPr lang="ko-KR" altLang="en-US" dirty="0" err="1"/>
              <a:t>십자말풀이</a:t>
            </a:r>
            <a:r>
              <a:rPr lang="ko-KR" altLang="en-US" dirty="0"/>
              <a:t> 기회 </a:t>
            </a:r>
            <a:r>
              <a:rPr lang="en-US" altLang="ko-KR" dirty="0"/>
              <a:t>1</a:t>
            </a:r>
            <a:r>
              <a:rPr lang="ko-KR" altLang="en-US" dirty="0"/>
              <a:t>회 지급</a:t>
            </a:r>
            <a:endParaRPr lang="en-US" altLang="ko-KR" dirty="0"/>
          </a:p>
          <a:p>
            <a:r>
              <a:rPr lang="ko-KR" altLang="en-US" dirty="0"/>
              <a:t>메이플스토리 </a:t>
            </a:r>
            <a:r>
              <a:rPr lang="en-US" altLang="ko-KR" dirty="0"/>
              <a:t>1</a:t>
            </a:r>
            <a:r>
              <a:rPr lang="ko-KR" altLang="en-US" dirty="0"/>
              <a:t>시간 </a:t>
            </a:r>
            <a:r>
              <a:rPr lang="ko-KR" altLang="en-US" dirty="0" err="1"/>
              <a:t>접속시</a:t>
            </a:r>
            <a:r>
              <a:rPr lang="ko-KR" altLang="en-US" dirty="0"/>
              <a:t> </a:t>
            </a:r>
            <a:r>
              <a:rPr lang="ko-KR" altLang="en-US" dirty="0" err="1"/>
              <a:t>십자말풀이</a:t>
            </a:r>
            <a:r>
              <a:rPr lang="ko-KR" altLang="en-US" dirty="0"/>
              <a:t> 기회 </a:t>
            </a:r>
            <a:r>
              <a:rPr lang="en-US" altLang="ko-KR" dirty="0"/>
              <a:t>1</a:t>
            </a:r>
            <a:r>
              <a:rPr lang="ko-KR" altLang="en-US" dirty="0"/>
              <a:t>회 지급</a:t>
            </a:r>
            <a:endParaRPr lang="en-US" altLang="ko-KR" dirty="0"/>
          </a:p>
          <a:p>
            <a:r>
              <a:rPr lang="ko-KR" altLang="en-US" dirty="0" err="1"/>
              <a:t>일일퀘스트</a:t>
            </a:r>
            <a:r>
              <a:rPr lang="ko-KR" altLang="en-US" dirty="0"/>
              <a:t> </a:t>
            </a:r>
            <a:r>
              <a:rPr lang="ko-KR" altLang="en-US" dirty="0" err="1"/>
              <a:t>클리어시</a:t>
            </a:r>
            <a:r>
              <a:rPr lang="ko-KR" altLang="en-US" dirty="0"/>
              <a:t> </a:t>
            </a:r>
            <a:r>
              <a:rPr lang="ko-KR" altLang="en-US" dirty="0" err="1"/>
              <a:t>십자말풀이</a:t>
            </a:r>
            <a:r>
              <a:rPr lang="ko-KR" altLang="en-US" dirty="0"/>
              <a:t> 기회 </a:t>
            </a:r>
            <a:r>
              <a:rPr lang="en-US" altLang="ko-KR" dirty="0"/>
              <a:t>1</a:t>
            </a:r>
            <a:r>
              <a:rPr lang="ko-KR" altLang="en-US" dirty="0"/>
              <a:t>회 지급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계정당 한번으로 제한</a:t>
            </a:r>
            <a:endParaRPr lang="en-US" altLang="ko-KR" dirty="0"/>
          </a:p>
          <a:p>
            <a:r>
              <a:rPr lang="ko-KR" altLang="en-US" dirty="0"/>
              <a:t>빨간 </a:t>
            </a:r>
            <a:r>
              <a:rPr lang="ko-KR" altLang="en-US" dirty="0" err="1"/>
              <a:t>네모칸에</a:t>
            </a:r>
            <a:r>
              <a:rPr lang="ko-KR" altLang="en-US" dirty="0"/>
              <a:t> 맞는 단어를 </a:t>
            </a:r>
            <a:r>
              <a:rPr lang="ko-KR" altLang="en-US" dirty="0" err="1"/>
              <a:t>입력시</a:t>
            </a:r>
            <a:r>
              <a:rPr lang="ko-KR" altLang="en-US" dirty="0"/>
              <a:t> 메이플스토리  </a:t>
            </a:r>
            <a:r>
              <a:rPr lang="ko-KR" altLang="en-US" dirty="0" err="1"/>
              <a:t>추석치장아이템</a:t>
            </a:r>
            <a:r>
              <a:rPr lang="ko-KR" altLang="en-US" dirty="0"/>
              <a:t> 지급</a:t>
            </a:r>
            <a:endParaRPr lang="en-US" altLang="ko-KR" dirty="0"/>
          </a:p>
          <a:p>
            <a:r>
              <a:rPr lang="ko-KR" altLang="en-US" dirty="0"/>
              <a:t>키워드 </a:t>
            </a:r>
            <a:r>
              <a:rPr lang="ko-KR" altLang="en-US" dirty="0" err="1"/>
              <a:t>입력칸에</a:t>
            </a:r>
            <a:r>
              <a:rPr lang="ko-KR" altLang="en-US" dirty="0"/>
              <a:t> </a:t>
            </a:r>
            <a:r>
              <a:rPr lang="ko-KR" altLang="en-US" dirty="0" err="1"/>
              <a:t>옳게된</a:t>
            </a:r>
            <a:r>
              <a:rPr lang="ko-KR" altLang="en-US" dirty="0"/>
              <a:t> 단어 </a:t>
            </a:r>
            <a:r>
              <a:rPr lang="ko-KR" altLang="en-US" dirty="0" err="1"/>
              <a:t>입력시경험치</a:t>
            </a:r>
            <a:r>
              <a:rPr lang="ko-KR" altLang="en-US" dirty="0"/>
              <a:t> 물약 지급</a:t>
            </a:r>
            <a:endParaRPr lang="en-US" altLang="ko-KR" dirty="0"/>
          </a:p>
          <a:p>
            <a:r>
              <a:rPr lang="ko-KR" altLang="en-US" dirty="0"/>
              <a:t>틀린 키워드 </a:t>
            </a:r>
            <a:r>
              <a:rPr lang="ko-KR" altLang="en-US" dirty="0" err="1"/>
              <a:t>입력시</a:t>
            </a:r>
            <a:r>
              <a:rPr lang="ko-KR" altLang="en-US" dirty="0"/>
              <a:t> 다시 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425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2">
            <a:extLst>
              <a:ext uri="{FF2B5EF4-FFF2-40B4-BE49-F238E27FC236}">
                <a16:creationId xmlns:a16="http://schemas.microsoft.com/office/drawing/2014/main" id="{45CFF577-61C7-4968-B3A4-27772A75A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44922"/>
              </p:ext>
            </p:extLst>
          </p:nvPr>
        </p:nvGraphicFramePr>
        <p:xfrm>
          <a:off x="1949845" y="703681"/>
          <a:ext cx="7429500" cy="5704148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다크레기온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명조" pitchFamily="2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혈액형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 pitchFamily="2" charset="-127"/>
                        </a:rPr>
                        <a:t>-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체중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 pitchFamily="2" charset="-127"/>
                        </a:rPr>
                        <a:t>80kg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가족관계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휴먼명조" pitchFamily="2" charset="-127"/>
                        </a:rPr>
                        <a:t>-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직업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특징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 즉사기를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분주기로 사용함</a:t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다크레기온의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짤패턴이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매우 아픔</a:t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보스의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채력이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매우 많음</a:t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모험가가 접근하면 날개를 이용해서 회피</a:t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방패를 사용해서 모험가를 기절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모험가가 방패를 때리면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넉백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취미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 수련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장래희망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장점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검과 방패를 잘 사용하여 모험가가 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남자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단점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검을들고있는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오른 어깨</a:t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날개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신장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 pitchFamily="2" charset="-127"/>
                        </a:rPr>
                        <a:t>180cm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좋아하는 것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모험가 죽이기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태어난 곳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그란디스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싫어하는 것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특기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전투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3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14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휴먼명조" pitchFamily="2" charset="-127"/>
                        </a:rPr>
                        <a:t>-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4EE118B-2317-481C-9B37-21FE0BA57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099" y="980518"/>
            <a:ext cx="3130246" cy="31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1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295</Words>
  <Application>Microsoft Office PowerPoint</Application>
  <PresentationFormat>와이드스크린</PresentationFormat>
  <Paragraphs>102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101</cp:revision>
  <dcterms:created xsi:type="dcterms:W3CDTF">2024-09-02T02:03:54Z</dcterms:created>
  <dcterms:modified xsi:type="dcterms:W3CDTF">2024-09-23T02:38:56Z</dcterms:modified>
</cp:coreProperties>
</file>