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1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8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75D-894F-4D95-81BD-759DD8D902A5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C352-EF2D-4D4C-AC43-59B20636F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3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63836" y="3061607"/>
            <a:ext cx="2514600" cy="2579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788353" y="3886199"/>
            <a:ext cx="898071" cy="930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8828155" flipH="1" flipV="1">
            <a:off x="6357937" y="5088731"/>
            <a:ext cx="608238" cy="152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901" y="334736"/>
            <a:ext cx="9228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태양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색상과 동일하게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원으로 구성됨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아웃라인 색상 유의</a:t>
            </a:r>
            <a:r>
              <a:rPr lang="en-US" altLang="ko-KR" dirty="0" smtClean="0"/>
              <a:t>!(</a:t>
            </a:r>
            <a:r>
              <a:rPr lang="ko-KR" altLang="en-US" dirty="0" smtClean="0"/>
              <a:t>주황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색상은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그리기 메뉴에서 확인가능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자전주기는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회전할때</a:t>
            </a:r>
            <a:r>
              <a:rPr lang="ko-KR" altLang="en-US" dirty="0" smtClean="0"/>
              <a:t> 무늬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도 같이 회전 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태양은 공전하지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크기는 화면의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정도로 세팅하며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제공한것</a:t>
            </a:r>
            <a:r>
              <a:rPr lang="ko-KR" altLang="en-US" dirty="0" smtClean="0"/>
              <a:t> 이외의 수치는 자유롭게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(PPT</a:t>
            </a:r>
            <a:r>
              <a:rPr lang="ko-KR" altLang="en-US" dirty="0" smtClean="0"/>
              <a:t>와 유사하게 </a:t>
            </a:r>
            <a:r>
              <a:rPr lang="ko-KR" altLang="en-US" dirty="0" err="1" smtClean="0"/>
              <a:t>나와야함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3121" y="5437455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무늬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- ¼</a:t>
            </a:r>
            <a:r>
              <a:rPr lang="ko-KR" altLang="en-US" dirty="0" smtClean="0"/>
              <a:t>정도 세로로 축소한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45</a:t>
            </a:r>
            <a:r>
              <a:rPr lang="ko-KR" altLang="en-US" dirty="0" smtClean="0"/>
              <a:t>도 회전함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6" idx="0"/>
          </p:cNvCxnSpPr>
          <p:nvPr/>
        </p:nvCxnSpPr>
        <p:spPr>
          <a:xfrm flipH="1" flipV="1">
            <a:off x="6717175" y="5217963"/>
            <a:ext cx="295946" cy="68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1671" y="3208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태양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3976007" y="4135209"/>
            <a:ext cx="872227" cy="43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21286" y="416689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20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63836" y="3061607"/>
            <a:ext cx="2514600" cy="2579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788353" y="3886199"/>
            <a:ext cx="898071" cy="930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8828155" flipH="1" flipV="1">
            <a:off x="6357937" y="5088731"/>
            <a:ext cx="608238" cy="152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901" y="334736"/>
            <a:ext cx="5498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색상과 동일하게 하나의 정사각형으로 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아웃라인 색상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색상은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그리기 메뉴에서 확인가능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자전주기는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초로 세팅함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공전주기는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분으로 세팅함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343900" y="3967843"/>
            <a:ext cx="718457" cy="751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74629" y="4229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4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63836" y="3061607"/>
            <a:ext cx="2514600" cy="2579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788353" y="3886199"/>
            <a:ext cx="898071" cy="930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8828155" flipH="1" flipV="1">
            <a:off x="6357937" y="5088731"/>
            <a:ext cx="608238" cy="152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901" y="334736"/>
            <a:ext cx="5795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색상과 동일하게 하나의 별로 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아웃라인 색상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색상은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그리기 메뉴에서 </a:t>
            </a:r>
            <a:r>
              <a:rPr lang="ko-KR" altLang="en-US" dirty="0" err="1" smtClean="0"/>
              <a:t>스포이드로</a:t>
            </a:r>
            <a:r>
              <a:rPr lang="ko-KR" altLang="en-US" dirty="0" smtClean="0"/>
              <a:t> 확인가능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자전주기는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초로 세팅함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공전주기는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r>
              <a:rPr lang="ko-KR" altLang="en-US" dirty="0" smtClean="0"/>
              <a:t>로 세팅함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9168491" y="4539566"/>
            <a:ext cx="388999" cy="37510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041819" y="4351563"/>
            <a:ext cx="718457" cy="751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 Lee</dc:creator>
  <cp:lastModifiedBy>ES Lee</cp:lastModifiedBy>
  <cp:revision>2</cp:revision>
  <dcterms:created xsi:type="dcterms:W3CDTF">2024-05-12T10:49:45Z</dcterms:created>
  <dcterms:modified xsi:type="dcterms:W3CDTF">2024-05-12T10:59:07Z</dcterms:modified>
</cp:coreProperties>
</file>