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DBAB01-5C26-4A48-9A71-F58798D75950}" type="datetimeFigureOut">
              <a:rPr lang="ko-KR" altLang="en-US" smtClean="0"/>
              <a:t>2016-12-14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771852-033A-441F-909D-4E1667B26DA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전주대학교 컴퓨터공학과</a:t>
            </a:r>
            <a:endParaRPr lang="en-US" altLang="ko-KR" dirty="0" smtClean="0"/>
          </a:p>
          <a:p>
            <a:r>
              <a:rPr lang="en-US" altLang="ko-KR" dirty="0" smtClean="0"/>
              <a:t>201368036 </a:t>
            </a:r>
            <a:r>
              <a:rPr lang="ko-KR" altLang="en-US" dirty="0" smtClean="0"/>
              <a:t>유혜리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  <a:p>
            <a:r>
              <a:rPr lang="en-US" altLang="ko-KR" dirty="0" smtClean="0"/>
              <a:t>TO DO LIST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r>
              <a:rPr lang="en-US" altLang="ko-KR" dirty="0" smtClean="0"/>
              <a:t>TO DO LIST </a:t>
            </a:r>
            <a:r>
              <a:rPr lang="ko-KR" altLang="en-US" dirty="0" smtClean="0"/>
              <a:t>삭</a:t>
            </a:r>
            <a:r>
              <a:rPr lang="ko-KR" altLang="en-US" dirty="0" smtClean="0"/>
              <a:t>제</a:t>
            </a:r>
            <a:endParaRPr lang="en-US" altLang="ko-KR" dirty="0" smtClean="0"/>
          </a:p>
          <a:p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500034" y="1643050"/>
            <a:ext cx="7358114" cy="4743102"/>
            <a:chOff x="428596" y="1571612"/>
            <a:chExt cx="7572428" cy="474310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596" y="1571612"/>
              <a:ext cx="7572428" cy="4743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7000892" y="185736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달성률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1538" y="2214554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/>
                  </a:solidFill>
                </a:rPr>
                <a:t>날</a:t>
              </a:r>
              <a:r>
                <a:rPr lang="ko-KR" altLang="en-US">
                  <a:solidFill>
                    <a:schemeClr val="bg1"/>
                  </a:solidFill>
                </a:rPr>
                <a:t>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5918" y="314324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To do list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3504" y="271462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List </a:t>
              </a:r>
              <a:r>
                <a:rPr lang="ko-KR" altLang="en-US" dirty="0" smtClean="0"/>
                <a:t>추가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0760" y="407194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List </a:t>
              </a:r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현재 날짜 출력</a:t>
            </a:r>
            <a:endParaRPr lang="en-US" altLang="ko-KR" dirty="0" smtClean="0"/>
          </a:p>
          <a:p>
            <a:r>
              <a:rPr lang="ko-KR" altLang="en-US" dirty="0" smtClean="0"/>
              <a:t>날짜 갱신 시 </a:t>
            </a:r>
            <a:r>
              <a:rPr lang="en-US" altLang="ko-KR" dirty="0" smtClean="0"/>
              <a:t>to do list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) 2016-12-14  -&gt; 2016-12-15</a:t>
            </a:r>
          </a:p>
          <a:p>
            <a:pPr lvl="1">
              <a:buNone/>
            </a:pPr>
            <a:r>
              <a:rPr lang="en-US" altLang="ko-KR" dirty="0" smtClean="0"/>
              <a:t>		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일에 썼던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들이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일이 되면 초기화 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 list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입력 창에 </a:t>
            </a:r>
            <a:r>
              <a:rPr lang="en-US" altLang="ko-KR" dirty="0" smtClean="0"/>
              <a:t>to do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-&gt; enter </a:t>
            </a:r>
            <a:r>
              <a:rPr lang="ko-KR" altLang="en-US" dirty="0" smtClean="0"/>
              <a:t>키 나 추가 버튼 누름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List </a:t>
            </a:r>
            <a:r>
              <a:rPr lang="ko-KR" altLang="en-US" dirty="0" smtClean="0"/>
              <a:t>에 나타남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71679"/>
            <a:ext cx="711517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359294"/>
            <a:ext cx="71438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달성률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완료 체크박스 클릭</a:t>
            </a:r>
            <a:endParaRPr lang="en-US" altLang="ko-KR" dirty="0" smtClean="0"/>
          </a:p>
          <a:p>
            <a:r>
              <a:rPr lang="ko-KR" altLang="en-US" dirty="0" err="1" smtClean="0"/>
              <a:t>달성률</a:t>
            </a:r>
            <a:r>
              <a:rPr lang="ko-KR" altLang="en-US" dirty="0" smtClean="0"/>
              <a:t> 채워짐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43182"/>
            <a:ext cx="735811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4480318" y="3498980"/>
            <a:ext cx="524262" cy="1707502"/>
          </a:xfrm>
          <a:custGeom>
            <a:avLst/>
            <a:gdLst>
              <a:gd name="connsiteX0" fmla="*/ 287625 w 524262"/>
              <a:gd name="connsiteY0" fmla="*/ 46653 h 1707502"/>
              <a:gd name="connsiteX1" fmla="*/ 259633 w 524262"/>
              <a:gd name="connsiteY1" fmla="*/ 37322 h 1707502"/>
              <a:gd name="connsiteX2" fmla="*/ 231641 w 524262"/>
              <a:gd name="connsiteY2" fmla="*/ 55983 h 1707502"/>
              <a:gd name="connsiteX3" fmla="*/ 166327 w 524262"/>
              <a:gd name="connsiteY3" fmla="*/ 83975 h 1707502"/>
              <a:gd name="connsiteX4" fmla="*/ 110343 w 524262"/>
              <a:gd name="connsiteY4" fmla="*/ 121298 h 1707502"/>
              <a:gd name="connsiteX5" fmla="*/ 63690 w 524262"/>
              <a:gd name="connsiteY5" fmla="*/ 214604 h 1707502"/>
              <a:gd name="connsiteX6" fmla="*/ 54360 w 524262"/>
              <a:gd name="connsiteY6" fmla="*/ 587828 h 1707502"/>
              <a:gd name="connsiteX7" fmla="*/ 35698 w 524262"/>
              <a:gd name="connsiteY7" fmla="*/ 709126 h 1707502"/>
              <a:gd name="connsiteX8" fmla="*/ 26368 w 524262"/>
              <a:gd name="connsiteY8" fmla="*/ 755779 h 1707502"/>
              <a:gd name="connsiteX9" fmla="*/ 7706 w 524262"/>
              <a:gd name="connsiteY9" fmla="*/ 839755 h 1707502"/>
              <a:gd name="connsiteX10" fmla="*/ 26368 w 524262"/>
              <a:gd name="connsiteY10" fmla="*/ 1156996 h 1707502"/>
              <a:gd name="connsiteX11" fmla="*/ 45029 w 524262"/>
              <a:gd name="connsiteY11" fmla="*/ 1231640 h 1707502"/>
              <a:gd name="connsiteX12" fmla="*/ 63690 w 524262"/>
              <a:gd name="connsiteY12" fmla="*/ 1250302 h 1707502"/>
              <a:gd name="connsiteX13" fmla="*/ 73021 w 524262"/>
              <a:gd name="connsiteY13" fmla="*/ 1287624 h 1707502"/>
              <a:gd name="connsiteX14" fmla="*/ 91682 w 524262"/>
              <a:gd name="connsiteY14" fmla="*/ 1334277 h 1707502"/>
              <a:gd name="connsiteX15" fmla="*/ 110343 w 524262"/>
              <a:gd name="connsiteY15" fmla="*/ 1436914 h 1707502"/>
              <a:gd name="connsiteX16" fmla="*/ 147666 w 524262"/>
              <a:gd name="connsiteY16" fmla="*/ 1670179 h 1707502"/>
              <a:gd name="connsiteX17" fmla="*/ 166327 w 524262"/>
              <a:gd name="connsiteY17" fmla="*/ 1698171 h 1707502"/>
              <a:gd name="connsiteX18" fmla="*/ 194319 w 524262"/>
              <a:gd name="connsiteY18" fmla="*/ 1707502 h 1707502"/>
              <a:gd name="connsiteX19" fmla="*/ 380931 w 524262"/>
              <a:gd name="connsiteY19" fmla="*/ 1698171 h 1707502"/>
              <a:gd name="connsiteX20" fmla="*/ 436915 w 524262"/>
              <a:gd name="connsiteY20" fmla="*/ 1679510 h 1707502"/>
              <a:gd name="connsiteX21" fmla="*/ 446245 w 524262"/>
              <a:gd name="connsiteY21" fmla="*/ 1623526 h 1707502"/>
              <a:gd name="connsiteX22" fmla="*/ 455576 w 524262"/>
              <a:gd name="connsiteY22" fmla="*/ 1558212 h 1707502"/>
              <a:gd name="connsiteX23" fmla="*/ 464906 w 524262"/>
              <a:gd name="connsiteY23" fmla="*/ 1511559 h 1707502"/>
              <a:gd name="connsiteX24" fmla="*/ 483568 w 524262"/>
              <a:gd name="connsiteY24" fmla="*/ 1474236 h 1707502"/>
              <a:gd name="connsiteX25" fmla="*/ 502229 w 524262"/>
              <a:gd name="connsiteY25" fmla="*/ 1371600 h 1707502"/>
              <a:gd name="connsiteX26" fmla="*/ 520890 w 524262"/>
              <a:gd name="connsiteY26" fmla="*/ 1231640 h 1707502"/>
              <a:gd name="connsiteX27" fmla="*/ 511560 w 524262"/>
              <a:gd name="connsiteY27" fmla="*/ 149289 h 1707502"/>
              <a:gd name="connsiteX28" fmla="*/ 492898 w 524262"/>
              <a:gd name="connsiteY28" fmla="*/ 130628 h 1707502"/>
              <a:gd name="connsiteX29" fmla="*/ 418253 w 524262"/>
              <a:gd name="connsiteY29" fmla="*/ 37322 h 1707502"/>
              <a:gd name="connsiteX30" fmla="*/ 408923 w 524262"/>
              <a:gd name="connsiteY30" fmla="*/ 9330 h 1707502"/>
              <a:gd name="connsiteX31" fmla="*/ 380931 w 524262"/>
              <a:gd name="connsiteY31" fmla="*/ 0 h 1707502"/>
              <a:gd name="connsiteX32" fmla="*/ 259633 w 524262"/>
              <a:gd name="connsiteY32" fmla="*/ 9330 h 1707502"/>
              <a:gd name="connsiteX33" fmla="*/ 222311 w 524262"/>
              <a:gd name="connsiteY33" fmla="*/ 83975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4262" h="1707502">
                <a:moveTo>
                  <a:pt x="287625" y="46653"/>
                </a:moveTo>
                <a:cubicBezTo>
                  <a:pt x="278294" y="43543"/>
                  <a:pt x="269335" y="35705"/>
                  <a:pt x="259633" y="37322"/>
                </a:cubicBezTo>
                <a:cubicBezTo>
                  <a:pt x="248572" y="39165"/>
                  <a:pt x="241671" y="50968"/>
                  <a:pt x="231641" y="55983"/>
                </a:cubicBezTo>
                <a:cubicBezTo>
                  <a:pt x="191034" y="76287"/>
                  <a:pt x="211626" y="51618"/>
                  <a:pt x="166327" y="83975"/>
                </a:cubicBezTo>
                <a:cubicBezTo>
                  <a:pt x="105170" y="127659"/>
                  <a:pt x="170390" y="101282"/>
                  <a:pt x="110343" y="121298"/>
                </a:cubicBezTo>
                <a:cubicBezTo>
                  <a:pt x="65908" y="187951"/>
                  <a:pt x="78461" y="155523"/>
                  <a:pt x="63690" y="214604"/>
                </a:cubicBezTo>
                <a:cubicBezTo>
                  <a:pt x="60580" y="339012"/>
                  <a:pt x="59435" y="463485"/>
                  <a:pt x="54360" y="587828"/>
                </a:cubicBezTo>
                <a:cubicBezTo>
                  <a:pt x="51054" y="668819"/>
                  <a:pt x="48472" y="651643"/>
                  <a:pt x="35698" y="709126"/>
                </a:cubicBezTo>
                <a:cubicBezTo>
                  <a:pt x="32258" y="724607"/>
                  <a:pt x="29808" y="740298"/>
                  <a:pt x="26368" y="755779"/>
                </a:cubicBezTo>
                <a:cubicBezTo>
                  <a:pt x="0" y="874436"/>
                  <a:pt x="35864" y="698971"/>
                  <a:pt x="7706" y="839755"/>
                </a:cubicBezTo>
                <a:cubicBezTo>
                  <a:pt x="13927" y="945502"/>
                  <a:pt x="18244" y="1051378"/>
                  <a:pt x="26368" y="1156996"/>
                </a:cubicBezTo>
                <a:cubicBezTo>
                  <a:pt x="26959" y="1164673"/>
                  <a:pt x="37299" y="1218756"/>
                  <a:pt x="45029" y="1231640"/>
                </a:cubicBezTo>
                <a:cubicBezTo>
                  <a:pt x="49555" y="1239183"/>
                  <a:pt x="57470" y="1244081"/>
                  <a:pt x="63690" y="1250302"/>
                </a:cubicBezTo>
                <a:cubicBezTo>
                  <a:pt x="66800" y="1262743"/>
                  <a:pt x="68966" y="1275458"/>
                  <a:pt x="73021" y="1287624"/>
                </a:cubicBezTo>
                <a:cubicBezTo>
                  <a:pt x="78318" y="1303513"/>
                  <a:pt x="86869" y="1318234"/>
                  <a:pt x="91682" y="1334277"/>
                </a:cubicBezTo>
                <a:cubicBezTo>
                  <a:pt x="96575" y="1350586"/>
                  <a:pt x="108127" y="1423615"/>
                  <a:pt x="110343" y="1436914"/>
                </a:cubicBezTo>
                <a:cubicBezTo>
                  <a:pt x="113865" y="1493262"/>
                  <a:pt x="108433" y="1611329"/>
                  <a:pt x="147666" y="1670179"/>
                </a:cubicBezTo>
                <a:cubicBezTo>
                  <a:pt x="153886" y="1679510"/>
                  <a:pt x="157570" y="1691166"/>
                  <a:pt x="166327" y="1698171"/>
                </a:cubicBezTo>
                <a:cubicBezTo>
                  <a:pt x="174007" y="1704315"/>
                  <a:pt x="184988" y="1704392"/>
                  <a:pt x="194319" y="1707502"/>
                </a:cubicBezTo>
                <a:cubicBezTo>
                  <a:pt x="256523" y="1704392"/>
                  <a:pt x="319060" y="1705310"/>
                  <a:pt x="380931" y="1698171"/>
                </a:cubicBezTo>
                <a:cubicBezTo>
                  <a:pt x="400472" y="1695916"/>
                  <a:pt x="436915" y="1679510"/>
                  <a:pt x="436915" y="1679510"/>
                </a:cubicBezTo>
                <a:cubicBezTo>
                  <a:pt x="440025" y="1660849"/>
                  <a:pt x="443368" y="1642225"/>
                  <a:pt x="446245" y="1623526"/>
                </a:cubicBezTo>
                <a:cubicBezTo>
                  <a:pt x="449589" y="1601789"/>
                  <a:pt x="451961" y="1579905"/>
                  <a:pt x="455576" y="1558212"/>
                </a:cubicBezTo>
                <a:cubicBezTo>
                  <a:pt x="458183" y="1542569"/>
                  <a:pt x="459891" y="1526604"/>
                  <a:pt x="464906" y="1511559"/>
                </a:cubicBezTo>
                <a:cubicBezTo>
                  <a:pt x="469305" y="1498363"/>
                  <a:pt x="477347" y="1486677"/>
                  <a:pt x="483568" y="1474236"/>
                </a:cubicBezTo>
                <a:cubicBezTo>
                  <a:pt x="489788" y="1440024"/>
                  <a:pt x="497531" y="1406054"/>
                  <a:pt x="502229" y="1371600"/>
                </a:cubicBezTo>
                <a:cubicBezTo>
                  <a:pt x="524262" y="1210022"/>
                  <a:pt x="498920" y="1319526"/>
                  <a:pt x="520890" y="1231640"/>
                </a:cubicBezTo>
                <a:cubicBezTo>
                  <a:pt x="517780" y="870856"/>
                  <a:pt x="520730" y="509970"/>
                  <a:pt x="511560" y="149289"/>
                </a:cubicBezTo>
                <a:cubicBezTo>
                  <a:pt x="511336" y="140495"/>
                  <a:pt x="498176" y="137666"/>
                  <a:pt x="492898" y="130628"/>
                </a:cubicBezTo>
                <a:cubicBezTo>
                  <a:pt x="422273" y="36462"/>
                  <a:pt x="489904" y="108972"/>
                  <a:pt x="418253" y="37322"/>
                </a:cubicBezTo>
                <a:cubicBezTo>
                  <a:pt x="415143" y="27991"/>
                  <a:pt x="415878" y="16285"/>
                  <a:pt x="408923" y="9330"/>
                </a:cubicBezTo>
                <a:cubicBezTo>
                  <a:pt x="401968" y="2375"/>
                  <a:pt x="390766" y="0"/>
                  <a:pt x="380931" y="0"/>
                </a:cubicBezTo>
                <a:cubicBezTo>
                  <a:pt x="340379" y="0"/>
                  <a:pt x="300066" y="6220"/>
                  <a:pt x="259633" y="9330"/>
                </a:cubicBezTo>
                <a:lnTo>
                  <a:pt x="222311" y="83975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 LIST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리스트에 지울 것 을 마우스로 드래그</a:t>
            </a:r>
            <a:endParaRPr lang="en-US" altLang="ko-KR" dirty="0" smtClean="0"/>
          </a:p>
          <a:p>
            <a:r>
              <a:rPr lang="ko-KR" altLang="en-US" dirty="0" smtClean="0"/>
              <a:t>오른쪽 아래에 있는 분홍색 휴지통에 </a:t>
            </a:r>
            <a:r>
              <a:rPr lang="ko-KR" altLang="en-US" dirty="0" err="1" smtClean="0"/>
              <a:t>드롭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00306"/>
            <a:ext cx="7572428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485192" y="3040021"/>
            <a:ext cx="522987" cy="247173"/>
          </a:xfrm>
          <a:custGeom>
            <a:avLst/>
            <a:gdLst>
              <a:gd name="connsiteX0" fmla="*/ 401216 w 522987"/>
              <a:gd name="connsiteY0" fmla="*/ 11089 h 247173"/>
              <a:gd name="connsiteX1" fmla="*/ 74645 w 522987"/>
              <a:gd name="connsiteY1" fmla="*/ 20420 h 247173"/>
              <a:gd name="connsiteX2" fmla="*/ 46653 w 522987"/>
              <a:gd name="connsiteY2" fmla="*/ 39081 h 247173"/>
              <a:gd name="connsiteX3" fmla="*/ 18661 w 522987"/>
              <a:gd name="connsiteY3" fmla="*/ 76403 h 247173"/>
              <a:gd name="connsiteX4" fmla="*/ 0 w 522987"/>
              <a:gd name="connsiteY4" fmla="*/ 104395 h 247173"/>
              <a:gd name="connsiteX5" fmla="*/ 9330 w 522987"/>
              <a:gd name="connsiteY5" fmla="*/ 179040 h 247173"/>
              <a:gd name="connsiteX6" fmla="*/ 18661 w 522987"/>
              <a:gd name="connsiteY6" fmla="*/ 207032 h 247173"/>
              <a:gd name="connsiteX7" fmla="*/ 46653 w 522987"/>
              <a:gd name="connsiteY7" fmla="*/ 225693 h 247173"/>
              <a:gd name="connsiteX8" fmla="*/ 65314 w 522987"/>
              <a:gd name="connsiteY8" fmla="*/ 244355 h 247173"/>
              <a:gd name="connsiteX9" fmla="*/ 513184 w 522987"/>
              <a:gd name="connsiteY9" fmla="*/ 235024 h 247173"/>
              <a:gd name="connsiteX10" fmla="*/ 522514 w 522987"/>
              <a:gd name="connsiteY10" fmla="*/ 207032 h 247173"/>
              <a:gd name="connsiteX11" fmla="*/ 513184 w 522987"/>
              <a:gd name="connsiteY11" fmla="*/ 85734 h 247173"/>
              <a:gd name="connsiteX12" fmla="*/ 494522 w 522987"/>
              <a:gd name="connsiteY12" fmla="*/ 67073 h 247173"/>
              <a:gd name="connsiteX13" fmla="*/ 466530 w 522987"/>
              <a:gd name="connsiteY13" fmla="*/ 29750 h 247173"/>
              <a:gd name="connsiteX14" fmla="*/ 410547 w 522987"/>
              <a:gd name="connsiteY14" fmla="*/ 1759 h 247173"/>
              <a:gd name="connsiteX15" fmla="*/ 401216 w 522987"/>
              <a:gd name="connsiteY15" fmla="*/ 11089 h 24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2987" h="247173">
                <a:moveTo>
                  <a:pt x="401216" y="11089"/>
                </a:moveTo>
                <a:cubicBezTo>
                  <a:pt x="345232" y="14199"/>
                  <a:pt x="183209" y="11849"/>
                  <a:pt x="74645" y="20420"/>
                </a:cubicBezTo>
                <a:cubicBezTo>
                  <a:pt x="63466" y="21303"/>
                  <a:pt x="54583" y="31152"/>
                  <a:pt x="46653" y="39081"/>
                </a:cubicBezTo>
                <a:cubicBezTo>
                  <a:pt x="35657" y="50077"/>
                  <a:pt x="27700" y="63749"/>
                  <a:pt x="18661" y="76403"/>
                </a:cubicBezTo>
                <a:cubicBezTo>
                  <a:pt x="12143" y="85528"/>
                  <a:pt x="6220" y="95064"/>
                  <a:pt x="0" y="104395"/>
                </a:cubicBezTo>
                <a:cubicBezTo>
                  <a:pt x="3110" y="129277"/>
                  <a:pt x="4844" y="154369"/>
                  <a:pt x="9330" y="179040"/>
                </a:cubicBezTo>
                <a:cubicBezTo>
                  <a:pt x="11089" y="188717"/>
                  <a:pt x="12517" y="199352"/>
                  <a:pt x="18661" y="207032"/>
                </a:cubicBezTo>
                <a:cubicBezTo>
                  <a:pt x="25666" y="215789"/>
                  <a:pt x="37896" y="218688"/>
                  <a:pt x="46653" y="225693"/>
                </a:cubicBezTo>
                <a:cubicBezTo>
                  <a:pt x="53522" y="231189"/>
                  <a:pt x="59094" y="238134"/>
                  <a:pt x="65314" y="244355"/>
                </a:cubicBezTo>
                <a:cubicBezTo>
                  <a:pt x="214604" y="241245"/>
                  <a:pt x="364357" y="247173"/>
                  <a:pt x="513184" y="235024"/>
                </a:cubicBezTo>
                <a:cubicBezTo>
                  <a:pt x="522987" y="234224"/>
                  <a:pt x="522514" y="216867"/>
                  <a:pt x="522514" y="207032"/>
                </a:cubicBezTo>
                <a:cubicBezTo>
                  <a:pt x="522514" y="166480"/>
                  <a:pt x="521137" y="125499"/>
                  <a:pt x="513184" y="85734"/>
                </a:cubicBezTo>
                <a:cubicBezTo>
                  <a:pt x="511459" y="77108"/>
                  <a:pt x="500154" y="73831"/>
                  <a:pt x="494522" y="67073"/>
                </a:cubicBezTo>
                <a:cubicBezTo>
                  <a:pt x="484566" y="55126"/>
                  <a:pt x="477526" y="40746"/>
                  <a:pt x="466530" y="29750"/>
                </a:cubicBezTo>
                <a:cubicBezTo>
                  <a:pt x="454210" y="17430"/>
                  <a:pt x="428255" y="4289"/>
                  <a:pt x="410547" y="1759"/>
                </a:cubicBezTo>
                <a:cubicBezTo>
                  <a:pt x="398231" y="0"/>
                  <a:pt x="457200" y="7979"/>
                  <a:pt x="401216" y="110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확인 메시지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삭제 완료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그에 맞게 </a:t>
            </a:r>
            <a:r>
              <a:rPr lang="ko-KR" altLang="en-US" dirty="0" err="1" smtClean="0"/>
              <a:t>달성률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순번 갱신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71678"/>
            <a:ext cx="392908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14818"/>
            <a:ext cx="707236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Localstorage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저장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새로고</a:t>
            </a:r>
            <a:r>
              <a:rPr lang="ko-KR" altLang="en-US" dirty="0" err="1" smtClean="0"/>
              <a:t>침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해도 리스트 그대로 나옴</a:t>
            </a:r>
            <a:endParaRPr lang="en-US" altLang="ko-KR" dirty="0" smtClean="0"/>
          </a:p>
          <a:p>
            <a:r>
              <a:rPr lang="ko-KR" altLang="en-US" dirty="0" smtClean="0"/>
              <a:t>하지</a:t>
            </a:r>
            <a:r>
              <a:rPr lang="ko-KR" altLang="en-US" dirty="0" smtClean="0"/>
              <a:t>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날짜 갱신되면 리스트 초기화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14554"/>
            <a:ext cx="74390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u\AppData\Local\Microsoft\Windows\INetCache\IE\VTSRWYQG\Thank_You_Deco[1]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43108" y="1071546"/>
            <a:ext cx="4318000" cy="398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</TotalTime>
  <Words>109</Words>
  <Application>Microsoft Office PowerPoint</Application>
  <PresentationFormat>화면 슬라이드 쇼(4:3)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오렌지</vt:lpstr>
      <vt:lpstr>TO DO LIST</vt:lpstr>
      <vt:lpstr>기능</vt:lpstr>
      <vt:lpstr>날짜</vt:lpstr>
      <vt:lpstr>To do list 추가</vt:lpstr>
      <vt:lpstr>달성률</vt:lpstr>
      <vt:lpstr>TO DO LIST 삭제</vt:lpstr>
      <vt:lpstr>슬라이드 7</vt:lpstr>
      <vt:lpstr>저장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yu</dc:creator>
  <cp:lastModifiedBy>yu</cp:lastModifiedBy>
  <cp:revision>11</cp:revision>
  <dcterms:created xsi:type="dcterms:W3CDTF">2016-12-14T11:24:59Z</dcterms:created>
  <dcterms:modified xsi:type="dcterms:W3CDTF">2016-12-14T13:10:02Z</dcterms:modified>
</cp:coreProperties>
</file>