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7" r:id="rId2"/>
    <p:sldId id="285" r:id="rId3"/>
  </p:sldIdLst>
  <p:sldSz cx="9904413" cy="7427913"/>
  <p:notesSz cx="6858000" cy="9144000"/>
  <p:defaultTextStyle>
    <a:defPPr>
      <a:defRPr lang="en-US"/>
    </a:defPPr>
    <a:lvl1pPr marL="0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007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0014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5020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79535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4541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69548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4553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59561" algn="l" defTabSz="49451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7">
          <p15:clr>
            <a:srgbClr val="A4A3A4"/>
          </p15:clr>
        </p15:guide>
        <p15:guide id="2" pos="3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0076B7"/>
    <a:srgbClr val="FEE364"/>
    <a:srgbClr val="7891A2"/>
    <a:srgbClr val="E37B4F"/>
    <a:srgbClr val="E8E8E8"/>
    <a:srgbClr val="0076B8"/>
    <a:srgbClr val="FFE364"/>
    <a:srgbClr val="4972A1"/>
    <a:srgbClr val="CC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0" autoAdjust="0"/>
    <p:restoredTop sz="94526" autoAdjust="0"/>
  </p:normalViewPr>
  <p:slideViewPr>
    <p:cSldViewPr snapToGrid="0" snapToObjects="1">
      <p:cViewPr varScale="1">
        <p:scale>
          <a:sx n="85" d="100"/>
          <a:sy n="85" d="100"/>
        </p:scale>
        <p:origin x="1878" y="-42"/>
      </p:cViewPr>
      <p:guideLst>
        <p:guide orient="horz" pos="2327"/>
        <p:guide pos="3228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9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5E97-1B49-43C9-9274-4CA87D7040A8}" type="datetimeFigureOut">
              <a:rPr lang="zh-CN" altLang="en-US" smtClean="0"/>
              <a:pPr/>
              <a:t>2017/8/30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186D1-0AFA-4985-AA5D-1EAB4804CC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30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376B-30FF-1A4A-AD15-19A188F7C5D0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1DC5B-8F3A-DA46-9DFC-3B2411CC1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3576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07152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0728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14304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67880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21456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75032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28116" algn="l" defTabSz="35308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" y="2061"/>
            <a:ext cx="959730" cy="9596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6"/>
            <a:ext cx="8416916" cy="712927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67784" y="2224222"/>
            <a:ext cx="8416916" cy="4288936"/>
          </a:xfrm>
          <a:prstGeom prst="rect">
            <a:avLst/>
          </a:prstGeom>
        </p:spPr>
        <p:txBody>
          <a:bodyPr lIns="98985" tIns="49493" rIns="98985" bIns="49493"/>
          <a:lstStyle>
            <a:lvl1pPr marL="392371" indent="-392371">
              <a:lnSpc>
                <a:spcPct val="150000"/>
              </a:lnSpc>
              <a:buFont typeface="+mj-lt"/>
              <a:buAutoNum type="arabicPeriod"/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>
              <a:lnSpc>
                <a:spcPct val="150000"/>
              </a:lnSpc>
              <a:defRPr sz="19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单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67784" y="2564615"/>
            <a:ext cx="8416916" cy="3948542"/>
          </a:xfrm>
          <a:prstGeom prst="rect">
            <a:avLst/>
          </a:prstGeom>
        </p:spPr>
        <p:txBody>
          <a:bodyPr lIns="98985" tIns="49493" rIns="98985" bIns="49493"/>
          <a:lstStyle>
            <a:lvl1pPr marL="392371" indent="-392371">
              <a:lnSpc>
                <a:spcPct val="150000"/>
              </a:lnSpc>
              <a:buFont typeface="+mj-lt"/>
              <a:buAutoNum type="arabicPeriod"/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19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单图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19" y="2571961"/>
            <a:ext cx="4505347" cy="4523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045116" y="2574638"/>
            <a:ext cx="4180390" cy="3941200"/>
          </a:xfrm>
          <a:prstGeom prst="rect">
            <a:avLst/>
          </a:prstGeom>
        </p:spPr>
        <p:txBody>
          <a:bodyPr lIns="98985" tIns="49493" rIns="98985" bIns="49493"/>
          <a:lstStyle>
            <a:lvl1pPr>
              <a:lnSpc>
                <a:spcPct val="150000"/>
              </a:lnSpc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15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双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20" y="2664191"/>
            <a:ext cx="4474458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7684" y="2664191"/>
            <a:ext cx="4474458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单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17" y="2664191"/>
            <a:ext cx="9253214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 userDrawn="1"/>
        </p:nvSpPr>
        <p:spPr>
          <a:xfrm>
            <a:off x="879710" y="7595601"/>
            <a:ext cx="274209" cy="277549"/>
          </a:xfrm>
          <a:prstGeom prst="rect">
            <a:avLst/>
          </a:prstGeom>
          <a:solidFill>
            <a:srgbClr val="FEE3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1238990" y="7595601"/>
            <a:ext cx="274209" cy="277549"/>
          </a:xfrm>
          <a:prstGeom prst="rect">
            <a:avLst/>
          </a:prstGeom>
          <a:solidFill>
            <a:srgbClr val="F7B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1592651" y="7595601"/>
            <a:ext cx="274209" cy="277549"/>
          </a:xfrm>
          <a:prstGeom prst="rect">
            <a:avLst/>
          </a:prstGeom>
          <a:solidFill>
            <a:srgbClr val="E37B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0" name="Rectangle 15"/>
          <p:cNvSpPr/>
          <p:nvPr userDrawn="1"/>
        </p:nvSpPr>
        <p:spPr>
          <a:xfrm>
            <a:off x="1951933" y="7595601"/>
            <a:ext cx="274209" cy="277549"/>
          </a:xfrm>
          <a:prstGeom prst="rect">
            <a:avLst/>
          </a:prstGeom>
          <a:solidFill>
            <a:srgbClr val="D26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2302001" y="7595601"/>
            <a:ext cx="274209" cy="277549"/>
          </a:xfrm>
          <a:prstGeom prst="rect">
            <a:avLst/>
          </a:prstGeom>
          <a:solidFill>
            <a:srgbClr val="BF4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2" name="Rectangle 17"/>
          <p:cNvSpPr/>
          <p:nvPr userDrawn="1"/>
        </p:nvSpPr>
        <p:spPr>
          <a:xfrm>
            <a:off x="2679707" y="7595601"/>
            <a:ext cx="274209" cy="277549"/>
          </a:xfrm>
          <a:prstGeom prst="rect">
            <a:avLst/>
          </a:prstGeom>
          <a:solidFill>
            <a:srgbClr val="AC55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3" name="Rectangle 18"/>
          <p:cNvSpPr/>
          <p:nvPr userDrawn="1"/>
        </p:nvSpPr>
        <p:spPr>
          <a:xfrm>
            <a:off x="0" y="7595601"/>
            <a:ext cx="274209" cy="277549"/>
          </a:xfrm>
          <a:prstGeom prst="rect">
            <a:avLst/>
          </a:prstGeom>
          <a:solidFill>
            <a:srgbClr val="0076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4" name="Rectangle 21"/>
          <p:cNvSpPr/>
          <p:nvPr userDrawn="1"/>
        </p:nvSpPr>
        <p:spPr>
          <a:xfrm>
            <a:off x="3035395" y="7595601"/>
            <a:ext cx="274209" cy="277549"/>
          </a:xfrm>
          <a:prstGeom prst="rect">
            <a:avLst/>
          </a:prstGeom>
          <a:solidFill>
            <a:srgbClr val="654C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5" name="Rectangle 22"/>
          <p:cNvSpPr/>
          <p:nvPr userDrawn="1"/>
        </p:nvSpPr>
        <p:spPr>
          <a:xfrm>
            <a:off x="3394677" y="7595601"/>
            <a:ext cx="274209" cy="277549"/>
          </a:xfrm>
          <a:prstGeom prst="rect">
            <a:avLst/>
          </a:prstGeom>
          <a:solidFill>
            <a:srgbClr val="535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6" name="Rectangle 23"/>
          <p:cNvSpPr/>
          <p:nvPr userDrawn="1"/>
        </p:nvSpPr>
        <p:spPr>
          <a:xfrm>
            <a:off x="3748337" y="7595601"/>
            <a:ext cx="274209" cy="277549"/>
          </a:xfrm>
          <a:prstGeom prst="rect">
            <a:avLst/>
          </a:prstGeom>
          <a:solidFill>
            <a:srgbClr val="4972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7" name="Rectangle 24"/>
          <p:cNvSpPr/>
          <p:nvPr userDrawn="1"/>
        </p:nvSpPr>
        <p:spPr>
          <a:xfrm>
            <a:off x="4107620" y="7595601"/>
            <a:ext cx="274209" cy="277549"/>
          </a:xfrm>
          <a:prstGeom prst="rect">
            <a:avLst/>
          </a:prstGeom>
          <a:solidFill>
            <a:srgbClr val="789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8" name="Rectangle 25"/>
          <p:cNvSpPr/>
          <p:nvPr userDrawn="1"/>
        </p:nvSpPr>
        <p:spPr>
          <a:xfrm>
            <a:off x="4457689" y="7595601"/>
            <a:ext cx="274209" cy="277549"/>
          </a:xfrm>
          <a:prstGeom prst="rect">
            <a:avLst/>
          </a:prstGeom>
          <a:solidFill>
            <a:srgbClr val="97C6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9" name="Rectangle 26"/>
          <p:cNvSpPr/>
          <p:nvPr userDrawn="1"/>
        </p:nvSpPr>
        <p:spPr>
          <a:xfrm>
            <a:off x="4835394" y="7595601"/>
            <a:ext cx="274209" cy="277549"/>
          </a:xfrm>
          <a:prstGeom prst="rect">
            <a:avLst/>
          </a:prstGeom>
          <a:solidFill>
            <a:srgbClr val="CCB8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cxnSp>
        <p:nvCxnSpPr>
          <p:cNvPr id="20" name="Straight Connector 28"/>
          <p:cNvCxnSpPr/>
          <p:nvPr userDrawn="1"/>
        </p:nvCxnSpPr>
        <p:spPr>
          <a:xfrm>
            <a:off x="767784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" y="2061"/>
            <a:ext cx="959730" cy="959678"/>
          </a:xfrm>
          <a:prstGeom prst="rect">
            <a:avLst/>
          </a:prstGeom>
        </p:spPr>
      </p:pic>
      <p:cxnSp>
        <p:nvCxnSpPr>
          <p:cNvPr id="22" name="Straight Connector 34"/>
          <p:cNvCxnSpPr/>
          <p:nvPr userDrawn="1"/>
        </p:nvCxnSpPr>
        <p:spPr>
          <a:xfrm>
            <a:off x="767784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/>
          <p:nvPr userDrawn="1"/>
        </p:nvCxnSpPr>
        <p:spPr>
          <a:xfrm rot="5400000">
            <a:off x="-142795" y="810128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/>
          <p:cNvCxnSpPr/>
          <p:nvPr userDrawn="1"/>
        </p:nvCxnSpPr>
        <p:spPr>
          <a:xfrm rot="5400000">
            <a:off x="10047208" y="788623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/>
          <p:nvPr userDrawn="1"/>
        </p:nvCxnSpPr>
        <p:spPr>
          <a:xfrm rot="5400000">
            <a:off x="-142795" y="637361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/>
          <p:nvPr userDrawn="1"/>
        </p:nvCxnSpPr>
        <p:spPr>
          <a:xfrm rot="5400000">
            <a:off x="10047208" y="637361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/>
          <p:nvPr userDrawn="1"/>
        </p:nvCxnSpPr>
        <p:spPr>
          <a:xfrm>
            <a:off x="9178646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 userDrawn="1"/>
        </p:nvCxnSpPr>
        <p:spPr>
          <a:xfrm>
            <a:off x="9178646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 userDrawn="1"/>
        </p:nvCxnSpPr>
        <p:spPr>
          <a:xfrm rot="5400000">
            <a:off x="-142795" y="114318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9"/>
          <p:cNvCxnSpPr/>
          <p:nvPr userDrawn="1"/>
        </p:nvCxnSpPr>
        <p:spPr>
          <a:xfrm rot="5400000">
            <a:off x="10047208" y="1121680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0"/>
          <p:cNvCxnSpPr/>
          <p:nvPr userDrawn="1"/>
        </p:nvCxnSpPr>
        <p:spPr>
          <a:xfrm rot="5400000">
            <a:off x="-142795" y="210535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1"/>
          <p:cNvCxnSpPr/>
          <p:nvPr userDrawn="1"/>
        </p:nvCxnSpPr>
        <p:spPr>
          <a:xfrm rot="5400000">
            <a:off x="10047208" y="210535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/>
          <p:cNvCxnSpPr/>
          <p:nvPr userDrawn="1"/>
        </p:nvCxnSpPr>
        <p:spPr>
          <a:xfrm>
            <a:off x="334803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4"/>
          <p:cNvCxnSpPr/>
          <p:nvPr userDrawn="1"/>
        </p:nvCxnSpPr>
        <p:spPr>
          <a:xfrm rot="5400000">
            <a:off x="-142795" y="243840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/>
          <p:cNvCxnSpPr/>
          <p:nvPr userDrawn="1"/>
        </p:nvCxnSpPr>
        <p:spPr>
          <a:xfrm rot="5400000">
            <a:off x="10047208" y="243840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6"/>
          <p:cNvCxnSpPr/>
          <p:nvPr userDrawn="1"/>
        </p:nvCxnSpPr>
        <p:spPr>
          <a:xfrm rot="5400000">
            <a:off x="-142795" y="695207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7"/>
          <p:cNvCxnSpPr/>
          <p:nvPr userDrawn="1"/>
        </p:nvCxnSpPr>
        <p:spPr>
          <a:xfrm rot="5400000">
            <a:off x="10047208" y="695207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8"/>
          <p:cNvCxnSpPr/>
          <p:nvPr userDrawn="1"/>
        </p:nvCxnSpPr>
        <p:spPr>
          <a:xfrm>
            <a:off x="334803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/>
          <p:nvPr userDrawn="1"/>
        </p:nvCxnSpPr>
        <p:spPr>
          <a:xfrm>
            <a:off x="9572769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 userDrawn="1"/>
        </p:nvCxnSpPr>
        <p:spPr>
          <a:xfrm>
            <a:off x="9572769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/>
          <p:cNvCxnSpPr/>
          <p:nvPr userDrawn="1"/>
        </p:nvCxnSpPr>
        <p:spPr>
          <a:xfrm>
            <a:off x="8974431" y="-27756"/>
            <a:ext cx="0" cy="858926"/>
          </a:xfrm>
          <a:prstGeom prst="line">
            <a:avLst/>
          </a:prstGeom>
          <a:ln w="6350" cmpd="sng">
            <a:solidFill>
              <a:srgbClr val="0076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8996196" y="468995"/>
            <a:ext cx="479841" cy="193807"/>
          </a:xfrm>
          <a:prstGeom prst="rect">
            <a:avLst/>
          </a:prstGeom>
          <a:noFill/>
        </p:spPr>
        <p:txBody>
          <a:bodyPr wrap="square" lIns="69737" tIns="34871" rIns="69737" bIns="34871" rtlCol="0">
            <a:spAutoFit/>
          </a:bodyPr>
          <a:lstStyle/>
          <a:p>
            <a:fld id="{1F464972-9380-4746-97AC-66413BB3334E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lanOT-WideBook"/>
                <a:cs typeface="ClanOT-WideBook"/>
              </a:rPr>
              <a:pPr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lanOT-WideBook"/>
              <a:cs typeface="ClanOT-Wide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989523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256" indent="-371256" algn="l" defTabSz="98952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4386" indent="-309378" algn="l" defTabSz="989523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7516" indent="-247504" algn="l" defTabSz="98952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2031" indent="-247504" algn="l" defTabSz="98952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037" indent="-247504" algn="l" defTabSz="98952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045" indent="-247504" algn="l" defTabSz="9895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7051" indent="-247504" algn="l" defTabSz="9895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058" indent="-247504" algn="l" defTabSz="9895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6573" indent="-247504" algn="l" defTabSz="9895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5007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014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527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79535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541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48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4553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9069" algn="l" defTabSz="9895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pacing.psd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35671" t="8" r="3410" b="-8"/>
          <a:stretch>
            <a:fillRect/>
          </a:stretch>
        </p:blipFill>
        <p:spPr>
          <a:xfrm>
            <a:off x="0" y="609"/>
            <a:ext cx="9904413" cy="7427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6" y="3"/>
            <a:ext cx="1369994" cy="1369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30874" y="4738752"/>
            <a:ext cx="140907" cy="378200"/>
          </a:xfrm>
          <a:prstGeom prst="rect">
            <a:avLst/>
          </a:prstGeom>
          <a:noFill/>
        </p:spPr>
        <p:txBody>
          <a:bodyPr wrap="none" lIns="69740" tIns="34871" rIns="69740" bIns="34871" rtlCol="0">
            <a:spAutoFit/>
          </a:bodyPr>
          <a:lstStyle/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762251" y="3151215"/>
            <a:ext cx="7142162" cy="1036965"/>
          </a:xfrm>
          <a:prstGeom prst="rect">
            <a:avLst/>
          </a:prstGeom>
          <a:solidFill>
            <a:srgbClr val="0076B7">
              <a:alpha val="5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40" tIns="34871" rIns="69740" bIns="34871" rtlCol="0" anchor="t" anchorCtr="0"/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20XX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半年工作总结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00054" y="1049706"/>
            <a:ext cx="8416916" cy="712927"/>
          </a:xfrm>
        </p:spPr>
        <p:txBody>
          <a:bodyPr/>
          <a:lstStyle/>
          <a:p>
            <a:pPr algn="ctr"/>
            <a:r>
              <a:rPr lang="zh-CN" altLang="en-US" sz="31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80283" y="209968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7152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、上半年工作情况概述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0283" y="3049243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7152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方针目标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\KPI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80283" y="3983616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7152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3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、工作开展与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问题总结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80283" y="4947465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7152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优秀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456868" y="5911314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7152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5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下半年工作计划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ClanOT-WideBook</vt:lpstr>
      <vt:lpstr>方正兰亭粗黑_GBK</vt:lpstr>
      <vt:lpstr>方正兰亭纤黑_GBK</vt:lpstr>
      <vt:lpstr>宋体</vt:lpstr>
      <vt:lpstr>微软雅黑</vt:lpstr>
      <vt:lpstr>Arial</vt:lpstr>
      <vt:lpstr>Calibri</vt:lpstr>
      <vt:lpstr>Office 主题​​</vt:lpstr>
      <vt:lpstr>PowerPoint 演示文稿</vt:lpstr>
      <vt:lpstr>目  录</vt:lpstr>
    </vt:vector>
  </TitlesOfParts>
  <Company>MetaDesign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MetaDesign AG</dc:creator>
  <cp:lastModifiedBy>钟剑辉</cp:lastModifiedBy>
  <cp:revision>189</cp:revision>
  <cp:lastPrinted>2015-03-17T03:26:00Z</cp:lastPrinted>
  <dcterms:created xsi:type="dcterms:W3CDTF">2014-12-04T02:45:00Z</dcterms:created>
  <dcterms:modified xsi:type="dcterms:W3CDTF">2017-08-30T03:04:33Z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