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5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FF33"/>
    <a:srgbClr val="8554FE"/>
    <a:srgbClr val="0177BF"/>
    <a:srgbClr val="FE5000"/>
    <a:srgbClr val="0072CE"/>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121"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184C6-4A95-4E00-9C86-9BF2F1B12A56}" type="datetimeFigureOut">
              <a:rPr lang="en-US" smtClean="0"/>
              <a:t>11/7/2018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AA120-5897-4961-A96C-9A8181B20A22}" type="slidenum">
              <a:rPr lang="en-US" smtClean="0"/>
              <a:t>‹#›</a:t>
            </a:fld>
            <a:endParaRPr lang="en-US" dirty="0"/>
          </a:p>
        </p:txBody>
      </p:sp>
    </p:spTree>
    <p:extLst>
      <p:ext uri="{BB962C8B-B14F-4D97-AF65-F5344CB8AC3E}">
        <p14:creationId xmlns:p14="http://schemas.microsoft.com/office/powerpoint/2010/main" val="17412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7"/>
          <p:cNvSpPr>
            <a:spLocks noGrp="1" noChangeArrowheads="1"/>
          </p:cNvSpPr>
          <p:nvPr>
            <p:ph type="sldNum" sz="quarter" idx="5"/>
          </p:nvPr>
        </p:nvSpPr>
        <p:spPr>
          <a:noFill/>
        </p:spPr>
        <p:txBody>
          <a:bodyPr/>
          <a:lstStyle/>
          <a:p>
            <a:fld id="{3D524010-9724-46EA-ABEC-510F47CE894D}" type="slidenum">
              <a:rPr lang="en-US" smtClean="0">
                <a:solidFill>
                  <a:prstClr val="black"/>
                </a:solidFill>
              </a:rPr>
              <a:pPr/>
              <a:t>1</a:t>
            </a:fld>
            <a:endParaRPr lang="en-US" dirty="0">
              <a:solidFill>
                <a:prstClr val="black"/>
              </a:solidFill>
            </a:endParaRPr>
          </a:p>
        </p:txBody>
      </p:sp>
      <p:sp>
        <p:nvSpPr>
          <p:cNvPr id="352258" name="Rectangle 2"/>
          <p:cNvSpPr>
            <a:spLocks noGrp="1" noRot="1" noChangeAspect="1" noChangeArrowheads="1" noTextEdit="1"/>
          </p:cNvSpPr>
          <p:nvPr>
            <p:ph type="sldImg"/>
          </p:nvPr>
        </p:nvSpPr>
        <p:spPr>
          <a:xfrm>
            <a:off x="381000" y="685800"/>
            <a:ext cx="6096000" cy="3429000"/>
          </a:xfrm>
          <a:ln/>
        </p:spPr>
      </p:sp>
      <p:sp>
        <p:nvSpPr>
          <p:cNvPr id="352259" name="Rectangle 3"/>
          <p:cNvSpPr>
            <a:spLocks noGrp="1" noChangeArrowheads="1"/>
          </p:cNvSpPr>
          <p:nvPr>
            <p:ph type="body" idx="1"/>
          </p:nvPr>
        </p:nvSpPr>
        <p:spPr>
          <a:noFill/>
          <a:ln/>
        </p:spPr>
        <p:txBody>
          <a:bodyPr/>
          <a:lstStyle/>
          <a:p>
            <a:endParaRPr lang="en-AU" dirty="0"/>
          </a:p>
        </p:txBody>
      </p:sp>
    </p:spTree>
    <p:extLst>
      <p:ext uri="{BB962C8B-B14F-4D97-AF65-F5344CB8AC3E}">
        <p14:creationId xmlns:p14="http://schemas.microsoft.com/office/powerpoint/2010/main" val="4263264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53" name="Group 52"/>
          <p:cNvGrpSpPr/>
          <p:nvPr userDrawn="1"/>
        </p:nvGrpSpPr>
        <p:grpSpPr>
          <a:xfrm>
            <a:off x="-3" y="0"/>
            <a:ext cx="12192003" cy="6858000"/>
            <a:chOff x="0" y="0"/>
            <a:chExt cx="12192003" cy="6858000"/>
          </a:xfrm>
        </p:grpSpPr>
        <p:grpSp>
          <p:nvGrpSpPr>
            <p:cNvPr id="3" name="Group 2"/>
            <p:cNvGrpSpPr/>
            <p:nvPr userDrawn="1"/>
          </p:nvGrpSpPr>
          <p:grpSpPr>
            <a:xfrm>
              <a:off x="0" y="0"/>
              <a:ext cx="12192003" cy="6858000"/>
              <a:chOff x="0" y="0"/>
              <a:chExt cx="12192003" cy="6858000"/>
            </a:xfrm>
          </p:grpSpPr>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12192003" cy="6858000"/>
              </a:xfrm>
              <a:prstGeom prst="rect">
                <a:avLst/>
              </a:prstGeom>
              <a:gradFill flip="none" rotWithShape="1">
                <a:gsLst>
                  <a:gs pos="100000">
                    <a:srgbClr val="002060"/>
                  </a:gs>
                  <a:gs pos="50000">
                    <a:srgbClr val="0072CE">
                      <a:alpha val="78000"/>
                    </a:srgbClr>
                  </a:gs>
                </a:gsLst>
                <a:path path="circle">
                  <a:fillToRect l="50000" t="50000" r="50000" b="50000"/>
                </a:path>
                <a:tileRect/>
              </a:gradFill>
            </p:spPr>
          </p:pic>
          <p:pic>
            <p:nvPicPr>
              <p:cNvPr id="8" name="Picture 7"/>
              <p:cNvPicPr>
                <a:picLocks noChangeAspect="1"/>
              </p:cNvPicPr>
              <p:nvPr userDrawn="1"/>
            </p:nvPicPr>
            <p:blipFill>
              <a:blip r:embed="rId4"/>
              <a:stretch>
                <a:fillRect/>
              </a:stretch>
            </p:blipFill>
            <p:spPr>
              <a:xfrm>
                <a:off x="11697174" y="0"/>
                <a:ext cx="493472" cy="6858000"/>
              </a:xfrm>
              <a:prstGeom prst="rect">
                <a:avLst/>
              </a:prstGeom>
              <a:noFill/>
              <a:ln>
                <a:noFill/>
              </a:ln>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89569" y="6014372"/>
                <a:ext cx="958203" cy="457200"/>
              </a:xfrm>
              <a:prstGeom prst="rect">
                <a:avLst/>
              </a:prstGeom>
            </p:spPr>
          </p:pic>
        </p:grpSp>
        <p:grpSp>
          <p:nvGrpSpPr>
            <p:cNvPr id="12" name="Group 11"/>
            <p:cNvGrpSpPr>
              <a:grpSpLocks noChangeAspect="1"/>
            </p:cNvGrpSpPr>
            <p:nvPr userDrawn="1"/>
          </p:nvGrpSpPr>
          <p:grpSpPr>
            <a:xfrm>
              <a:off x="800098" y="5291865"/>
              <a:ext cx="731507" cy="137147"/>
              <a:chOff x="2522091" y="4216400"/>
              <a:chExt cx="390177" cy="73152"/>
            </a:xfrm>
          </p:grpSpPr>
          <p:sp>
            <p:nvSpPr>
              <p:cNvPr id="14" name="Oval 13"/>
              <p:cNvSpPr/>
              <p:nvPr/>
            </p:nvSpPr>
            <p:spPr>
              <a:xfrm>
                <a:off x="252209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Oval 14"/>
              <p:cNvSpPr/>
              <p:nvPr/>
            </p:nvSpPr>
            <p:spPr>
              <a:xfrm>
                <a:off x="2680607"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7" name="Oval 16"/>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grpSp>
      <p:sp>
        <p:nvSpPr>
          <p:cNvPr id="13" name="Title 1"/>
          <p:cNvSpPr>
            <a:spLocks noGrp="1"/>
          </p:cNvSpPr>
          <p:nvPr>
            <p:ph type="ctrTitle"/>
          </p:nvPr>
        </p:nvSpPr>
        <p:spPr>
          <a:xfrm>
            <a:off x="389569" y="3540443"/>
            <a:ext cx="4601531" cy="978729"/>
          </a:xfrm>
        </p:spPr>
        <p:txBody>
          <a:bodyPr wrap="square" anchor="b">
            <a:spAutoFit/>
          </a:bodyPr>
          <a:lstStyle>
            <a:lvl1pPr algn="l">
              <a:defRPr sz="3200" b="0">
                <a:solidFill>
                  <a:srgbClr val="0072CE"/>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16" name="Subtitle 2"/>
          <p:cNvSpPr>
            <a:spLocks noGrp="1"/>
          </p:cNvSpPr>
          <p:nvPr>
            <p:ph type="subTitle" idx="1"/>
          </p:nvPr>
        </p:nvSpPr>
        <p:spPr>
          <a:xfrm>
            <a:off x="389569" y="4612623"/>
            <a:ext cx="4138825" cy="400110"/>
          </a:xfrm>
        </p:spPr>
        <p:txBody>
          <a:bodyPr wrap="none" lIns="91440" tIns="45720" rIns="91440" bIns="45720" anchor="ctr">
            <a:spAutoFit/>
          </a:bodyPr>
          <a:lstStyle>
            <a:lvl1pPr marL="0" indent="0" algn="l">
              <a:lnSpc>
                <a:spcPct val="100000"/>
              </a:lnSpc>
              <a:spcBef>
                <a:spcPts val="0"/>
              </a:spcBef>
              <a:spcAft>
                <a:spcPts val="0"/>
              </a:spcAft>
              <a:buNone/>
              <a:defRPr sz="2000" b="1">
                <a:solidFill>
                  <a:schemeClr val="bg1">
                    <a:lumMod val="50000"/>
                  </a:schemeClr>
                </a:solidFill>
                <a:latin typeface="Segoe UI" panose="020B0502040204020203" pitchFamily="34" charset="0"/>
                <a:cs typeface="Segoe UI"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Text Placeholder 2"/>
          <p:cNvSpPr txBox="1">
            <a:spLocks/>
          </p:cNvSpPr>
          <p:nvPr userDrawn="1"/>
        </p:nvSpPr>
        <p:spPr>
          <a:xfrm>
            <a:off x="7642861" y="5637346"/>
            <a:ext cx="3749040" cy="754053"/>
          </a:xfrm>
          <a:prstGeom prst="rect">
            <a:avLst/>
          </a:prstGeom>
        </p:spPr>
        <p:txBody>
          <a:bodyPr wrap="square" lIns="0" tIns="0" rIns="0" bIns="0" anchor="t">
            <a:sp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700" b="0" dirty="0">
                <a:solidFill>
                  <a:srgbClr val="D9D9D9"/>
                </a:solidFill>
                <a:latin typeface="+mn-lt"/>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5" name="Subtitle 2"/>
          <p:cNvSpPr txBox="1">
            <a:spLocks/>
          </p:cNvSpPr>
          <p:nvPr userDrawn="1"/>
        </p:nvSpPr>
        <p:spPr>
          <a:xfrm>
            <a:off x="7642861" y="5305901"/>
            <a:ext cx="1475147" cy="246221"/>
          </a:xfrm>
          <a:prstGeom prst="rect">
            <a:avLst/>
          </a:prstGeom>
        </p:spPr>
        <p:txBody>
          <a:bodyPr vert="horz" wrap="none" lIns="0" tIns="0" rIns="0" bIns="0" rtlCol="0" anchor="ctr">
            <a:spAutoFit/>
          </a:bodyPr>
          <a:lstStyle>
            <a:lvl1pPr marL="0" indent="0" algn="ctr" defTabSz="1219170" rtl="0" eaLnBrk="1" latinLnBrk="0" hangingPunct="1">
              <a:lnSpc>
                <a:spcPct val="100000"/>
              </a:lnSpc>
              <a:spcBef>
                <a:spcPts val="0"/>
              </a:spcBef>
              <a:spcAft>
                <a:spcPts val="0"/>
              </a:spcAft>
              <a:buClr>
                <a:srgbClr val="0177BF"/>
              </a:buClr>
              <a:buFont typeface="Arial" pitchFamily="34" charset="0"/>
              <a:buNone/>
              <a:defRPr sz="2800" kern="1200">
                <a:solidFill>
                  <a:schemeClr val="bg2">
                    <a:lumMod val="50000"/>
                  </a:schemeClr>
                </a:solidFill>
                <a:latin typeface="Segoe UI Light" panose="020B0502040204020203" pitchFamily="34" charset="0"/>
                <a:ea typeface="+mn-ea"/>
                <a:cs typeface="Segoe UI Light" panose="020B0502040204020203" pitchFamily="34" charset="0"/>
              </a:defRPr>
            </a:lvl1pPr>
            <a:lvl2pPr marL="609585"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2pPr>
            <a:lvl3pPr marL="1219170"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3pPr>
            <a:lvl4pPr marL="1828754"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4pPr>
            <a:lvl5pPr marL="2438339"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gn="l"/>
            <a:r>
              <a:rPr lang="en-US" sz="1600" dirty="0">
                <a:solidFill>
                  <a:schemeClr val="bg1"/>
                </a:solidFill>
              </a:rPr>
              <a:t>January </a:t>
            </a:r>
            <a:r>
              <a:rPr lang="en-US" sz="1600" dirty="0" smtClean="0">
                <a:solidFill>
                  <a:schemeClr val="bg1"/>
                </a:solidFill>
              </a:rPr>
              <a:t>25</a:t>
            </a:r>
            <a:r>
              <a:rPr lang="en-US" sz="1600" dirty="0">
                <a:solidFill>
                  <a:schemeClr val="bg1"/>
                </a:solidFill>
              </a:rPr>
              <a:t>, 2018 </a:t>
            </a:r>
          </a:p>
        </p:txBody>
      </p:sp>
    </p:spTree>
    <p:extLst>
      <p:ext uri="{BB962C8B-B14F-4D97-AF65-F5344CB8AC3E}">
        <p14:creationId xmlns:p14="http://schemas.microsoft.com/office/powerpoint/2010/main" val="40801103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1">
        <a:schemeClr val="bg1"/>
      </p:bgRef>
    </p:bg>
    <p:spTree>
      <p:nvGrpSpPr>
        <p:cNvPr id="1" name=""/>
        <p:cNvGrpSpPr/>
        <p:nvPr/>
      </p:nvGrpSpPr>
      <p:grpSpPr>
        <a:xfrm>
          <a:off x="0" y="0"/>
          <a:ext cx="0" cy="0"/>
          <a:chOff x="0" y="0"/>
          <a:chExt cx="0" cy="0"/>
        </a:xfrm>
      </p:grpSpPr>
      <p:grpSp>
        <p:nvGrpSpPr>
          <p:cNvPr id="42" name="Group 41"/>
          <p:cNvGrpSpPr/>
          <p:nvPr userDrawn="1"/>
        </p:nvGrpSpPr>
        <p:grpSpPr>
          <a:xfrm>
            <a:off x="0" y="0"/>
            <a:ext cx="12192003" cy="6858000"/>
            <a:chOff x="0" y="0"/>
            <a:chExt cx="12192003" cy="6858000"/>
          </a:xfrm>
        </p:grpSpPr>
        <p:grpSp>
          <p:nvGrpSpPr>
            <p:cNvPr id="43" name="Group 42"/>
            <p:cNvGrpSpPr/>
            <p:nvPr userDrawn="1"/>
          </p:nvGrpSpPr>
          <p:grpSpPr>
            <a:xfrm>
              <a:off x="0" y="0"/>
              <a:ext cx="12192003" cy="6858000"/>
              <a:chOff x="0" y="0"/>
              <a:chExt cx="12192003" cy="6858000"/>
            </a:xfrm>
          </p:grpSpPr>
          <p:pic>
            <p:nvPicPr>
              <p:cNvPr id="48" name="Picture 4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3" cy="6858000"/>
              </a:xfrm>
              <a:prstGeom prst="rect">
                <a:avLst/>
              </a:prstGeom>
              <a:solidFill>
                <a:srgbClr val="FE5000"/>
              </a:solidFill>
            </p:spPr>
          </p:pic>
          <p:pic>
            <p:nvPicPr>
              <p:cNvPr id="49" name="Picture 48"/>
              <p:cNvPicPr>
                <a:picLocks noChangeAspect="1"/>
              </p:cNvPicPr>
              <p:nvPr userDrawn="1"/>
            </p:nvPicPr>
            <p:blipFill>
              <a:blip r:embed="rId3"/>
              <a:stretch>
                <a:fillRect/>
              </a:stretch>
            </p:blipFill>
            <p:spPr>
              <a:xfrm>
                <a:off x="11697174" y="0"/>
                <a:ext cx="493472" cy="6858000"/>
              </a:xfrm>
              <a:prstGeom prst="rect">
                <a:avLst/>
              </a:prstGeom>
              <a:noFill/>
              <a:ln>
                <a:noFill/>
              </a:ln>
            </p:spPr>
          </p:pic>
          <p:pic>
            <p:nvPicPr>
              <p:cNvPr id="50" name="Picture 4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9569" y="6014372"/>
                <a:ext cx="958203" cy="457200"/>
              </a:xfrm>
              <a:prstGeom prst="rect">
                <a:avLst/>
              </a:prstGeom>
            </p:spPr>
          </p:pic>
        </p:grpSp>
        <p:grpSp>
          <p:nvGrpSpPr>
            <p:cNvPr id="44" name="Group 43"/>
            <p:cNvGrpSpPr>
              <a:grpSpLocks noChangeAspect="1"/>
            </p:cNvGrpSpPr>
            <p:nvPr userDrawn="1"/>
          </p:nvGrpSpPr>
          <p:grpSpPr>
            <a:xfrm>
              <a:off x="800098" y="5291865"/>
              <a:ext cx="731507" cy="137147"/>
              <a:chOff x="2522091" y="4216400"/>
              <a:chExt cx="390177" cy="73152"/>
            </a:xfrm>
          </p:grpSpPr>
          <p:sp>
            <p:nvSpPr>
              <p:cNvPr id="45" name="Oval 44"/>
              <p:cNvSpPr/>
              <p:nvPr/>
            </p:nvSpPr>
            <p:spPr>
              <a:xfrm>
                <a:off x="252209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6" name="Oval 45"/>
              <p:cNvSpPr/>
              <p:nvPr/>
            </p:nvSpPr>
            <p:spPr>
              <a:xfrm>
                <a:off x="2680607"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7" name="Oval 46"/>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grpSp>
      <p:grpSp>
        <p:nvGrpSpPr>
          <p:cNvPr id="2" name="Group 1"/>
          <p:cNvGrpSpPr/>
          <p:nvPr userDrawn="1"/>
        </p:nvGrpSpPr>
        <p:grpSpPr>
          <a:xfrm>
            <a:off x="0" y="0"/>
            <a:ext cx="12190476" cy="6858000"/>
            <a:chOff x="0" y="0"/>
            <a:chExt cx="12190476" cy="6858000"/>
          </a:xfrm>
          <a:solidFill>
            <a:srgbClr val="000000">
              <a:alpha val="5000"/>
            </a:srgbClr>
          </a:solidFill>
        </p:grpSpPr>
        <p:grpSp>
          <p:nvGrpSpPr>
            <p:cNvPr id="6" name="Group 5"/>
            <p:cNvGrpSpPr/>
            <p:nvPr userDrawn="1"/>
          </p:nvGrpSpPr>
          <p:grpSpPr>
            <a:xfrm>
              <a:off x="1524" y="0"/>
              <a:ext cx="12188952" cy="2743200"/>
              <a:chOff x="1524" y="1007165"/>
              <a:chExt cx="12188952" cy="2743200"/>
            </a:xfrm>
            <a:grpFill/>
          </p:grpSpPr>
          <p:sp>
            <p:nvSpPr>
              <p:cNvPr id="7" name="Rectangle 6"/>
              <p:cNvSpPr>
                <a:spLocks noChangeAspect="1"/>
              </p:cNvSpPr>
              <p:nvPr userDrawn="1"/>
            </p:nvSpPr>
            <p:spPr>
              <a:xfrm>
                <a:off x="1524" y="1007165"/>
                <a:ext cx="1828800" cy="1828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noChangeAspect="1"/>
              </p:cNvSpPr>
              <p:nvPr userDrawn="1"/>
            </p:nvSpPr>
            <p:spPr>
              <a:xfrm>
                <a:off x="2744724" y="238897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a:spLocks noChangeAspect="1"/>
              </p:cNvSpPr>
              <p:nvPr userDrawn="1"/>
            </p:nvSpPr>
            <p:spPr>
              <a:xfrm>
                <a:off x="2744724"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ChangeAspect="1"/>
              </p:cNvSpPr>
              <p:nvPr userDrawn="1"/>
            </p:nvSpPr>
            <p:spPr>
              <a:xfrm>
                <a:off x="9450326" y="1007165"/>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ChangeAspect="1"/>
              </p:cNvSpPr>
              <p:nvPr userDrawn="1"/>
            </p:nvSpPr>
            <p:spPr>
              <a:xfrm>
                <a:off x="11276076"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a:spLocks noChangeAspect="1"/>
              </p:cNvSpPr>
              <p:nvPr userDrawn="1"/>
            </p:nvSpPr>
            <p:spPr>
              <a:xfrm>
                <a:off x="9447276" y="28359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ChangeAspect="1"/>
              </p:cNvSpPr>
              <p:nvPr userDrawn="1"/>
            </p:nvSpPr>
            <p:spPr>
              <a:xfrm>
                <a:off x="10361676" y="19215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ChangeAspect="1"/>
              </p:cNvSpPr>
              <p:nvPr userDrawn="1"/>
            </p:nvSpPr>
            <p:spPr>
              <a:xfrm>
                <a:off x="8093817" y="1464365"/>
                <a:ext cx="1371600"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a:spLocks noChangeAspect="1"/>
              </p:cNvSpPr>
              <p:nvPr userDrawn="1"/>
            </p:nvSpPr>
            <p:spPr>
              <a:xfrm>
                <a:off x="2284474" y="1909259"/>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a:spLocks noChangeAspect="1"/>
              </p:cNvSpPr>
              <p:nvPr userDrawn="1"/>
            </p:nvSpPr>
            <p:spPr>
              <a:xfrm>
                <a:off x="11276076" y="2824337"/>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a:spLocks noChangeAspect="1"/>
              </p:cNvSpPr>
              <p:nvPr userDrawn="1"/>
            </p:nvSpPr>
            <p:spPr>
              <a:xfrm>
                <a:off x="9922617" y="1464365"/>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userDrawn="1"/>
          </p:nvGrpSpPr>
          <p:grpSpPr>
            <a:xfrm flipH="1" flipV="1">
              <a:off x="0" y="4126428"/>
              <a:ext cx="12188952" cy="2731572"/>
              <a:chOff x="1524" y="1007165"/>
              <a:chExt cx="12188952" cy="2731572"/>
            </a:xfrm>
            <a:grpFill/>
          </p:grpSpPr>
          <p:sp>
            <p:nvSpPr>
              <p:cNvPr id="23" name="Rectangle 22"/>
              <p:cNvSpPr>
                <a:spLocks noChangeAspect="1"/>
              </p:cNvSpPr>
              <p:nvPr userDrawn="1"/>
            </p:nvSpPr>
            <p:spPr>
              <a:xfrm>
                <a:off x="1524" y="1007165"/>
                <a:ext cx="1828800" cy="1828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ChangeAspect="1"/>
              </p:cNvSpPr>
              <p:nvPr userDrawn="1"/>
            </p:nvSpPr>
            <p:spPr>
              <a:xfrm>
                <a:off x="5021574" y="1821362"/>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ChangeAspect="1"/>
              </p:cNvSpPr>
              <p:nvPr userDrawn="1"/>
            </p:nvSpPr>
            <p:spPr>
              <a:xfrm>
                <a:off x="2744724"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a:spLocks noChangeAspect="1"/>
              </p:cNvSpPr>
              <p:nvPr userDrawn="1"/>
            </p:nvSpPr>
            <p:spPr>
              <a:xfrm>
                <a:off x="9450326" y="1007165"/>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a:spLocks noChangeAspect="1"/>
              </p:cNvSpPr>
              <p:nvPr userDrawn="1"/>
            </p:nvSpPr>
            <p:spPr>
              <a:xfrm>
                <a:off x="11276076"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ChangeAspect="1"/>
              </p:cNvSpPr>
              <p:nvPr userDrawn="1"/>
            </p:nvSpPr>
            <p:spPr>
              <a:xfrm>
                <a:off x="7167376"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ChangeAspect="1"/>
              </p:cNvSpPr>
              <p:nvPr userDrawn="1"/>
            </p:nvSpPr>
            <p:spPr>
              <a:xfrm>
                <a:off x="10361676" y="19215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a:spLocks noChangeAspect="1"/>
              </p:cNvSpPr>
              <p:nvPr userDrawn="1"/>
            </p:nvSpPr>
            <p:spPr>
              <a:xfrm>
                <a:off x="8093817" y="1464365"/>
                <a:ext cx="1371600"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a:spLocks noChangeAspect="1"/>
              </p:cNvSpPr>
              <p:nvPr userDrawn="1"/>
            </p:nvSpPr>
            <p:spPr>
              <a:xfrm>
                <a:off x="2284474" y="1909259"/>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a:spLocks noChangeAspect="1"/>
              </p:cNvSpPr>
              <p:nvPr userDrawn="1"/>
            </p:nvSpPr>
            <p:spPr>
              <a:xfrm>
                <a:off x="11276076" y="2824337"/>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a:spLocks noChangeAspect="1"/>
              </p:cNvSpPr>
              <p:nvPr userDrawn="1"/>
            </p:nvSpPr>
            <p:spPr>
              <a:xfrm>
                <a:off x="11733276" y="3281537"/>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 name="Title 1"/>
          <p:cNvSpPr>
            <a:spLocks noGrp="1"/>
          </p:cNvSpPr>
          <p:nvPr>
            <p:ph type="ctrTitle" hasCustomPrompt="1"/>
          </p:nvPr>
        </p:nvSpPr>
        <p:spPr>
          <a:xfrm>
            <a:off x="800101" y="2345952"/>
            <a:ext cx="10591800" cy="2166097"/>
          </a:xfrm>
        </p:spPr>
        <p:txBody>
          <a:bodyPr anchor="ctr">
            <a:noAutofit/>
          </a:bodyPr>
          <a:lstStyle>
            <a:lvl1pPr algn="ctr">
              <a:defRPr sz="4800" b="0">
                <a:solidFill>
                  <a:srgbClr val="000000"/>
                </a:solidFill>
                <a:latin typeface="Segoe UI Light" panose="020B0502040204020203" pitchFamily="34" charset="0"/>
                <a:cs typeface="Segoe UI Light" panose="020B0502040204020203" pitchFamily="34" charset="0"/>
              </a:defRPr>
            </a:lvl1pPr>
          </a:lstStyle>
          <a:p>
            <a:r>
              <a:rPr lang="en-US" dirty="0"/>
              <a:t>Click to edit Section title style</a:t>
            </a:r>
          </a:p>
        </p:txBody>
      </p:sp>
      <p:sp>
        <p:nvSpPr>
          <p:cNvPr id="16" name="Subtitle 2"/>
          <p:cNvSpPr>
            <a:spLocks noGrp="1"/>
          </p:cNvSpPr>
          <p:nvPr>
            <p:ph type="subTitle" idx="1" hasCustomPrompt="1"/>
          </p:nvPr>
        </p:nvSpPr>
        <p:spPr>
          <a:xfrm>
            <a:off x="800099" y="4560549"/>
            <a:ext cx="10591802" cy="548640"/>
          </a:xfrm>
        </p:spPr>
        <p:txBody>
          <a:bodyPr lIns="0" tIns="0" rIns="0" bIns="0" anchor="ctr">
            <a:noAutofit/>
          </a:bodyPr>
          <a:lstStyle>
            <a:lvl1pPr marL="0" indent="0" algn="ctr">
              <a:lnSpc>
                <a:spcPct val="100000"/>
              </a:lnSpc>
              <a:spcBef>
                <a:spcPts val="0"/>
              </a:spcBef>
              <a:spcAft>
                <a:spcPts val="0"/>
              </a:spcAft>
              <a:buNone/>
              <a:defRPr sz="2800">
                <a:solidFill>
                  <a:srgbClr val="000000"/>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Section subtitle style</a:t>
            </a:r>
          </a:p>
        </p:txBody>
      </p:sp>
      <p:grpSp>
        <p:nvGrpSpPr>
          <p:cNvPr id="38" name="Group 37"/>
          <p:cNvGrpSpPr>
            <a:grpSpLocks noChangeAspect="1"/>
          </p:cNvGrpSpPr>
          <p:nvPr userDrawn="1"/>
        </p:nvGrpSpPr>
        <p:grpSpPr>
          <a:xfrm>
            <a:off x="800098" y="5291865"/>
            <a:ext cx="731520" cy="137147"/>
            <a:chOff x="2522085" y="4216400"/>
            <a:chExt cx="390183" cy="73152"/>
          </a:xfrm>
        </p:grpSpPr>
        <p:sp>
          <p:nvSpPr>
            <p:cNvPr id="39" name="Oval 38"/>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0" name="Oval 39"/>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1" name="Oval 40"/>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6477623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you">
    <p:bg>
      <p:bgRef idx="1001">
        <a:schemeClr val="bg1"/>
      </p:bgRef>
    </p:bg>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53" y="0"/>
            <a:ext cx="12188388" cy="6858000"/>
          </a:xfrm>
          <a:prstGeom prst="rect">
            <a:avLst/>
          </a:prstGeom>
        </p:spPr>
      </p:pic>
      <p:sp>
        <p:nvSpPr>
          <p:cNvPr id="13" name="Title 1"/>
          <p:cNvSpPr>
            <a:spLocks noGrp="1"/>
          </p:cNvSpPr>
          <p:nvPr>
            <p:ph type="ctrTitle" hasCustomPrompt="1"/>
          </p:nvPr>
        </p:nvSpPr>
        <p:spPr>
          <a:xfrm>
            <a:off x="4579400" y="3754919"/>
            <a:ext cx="3033202" cy="757130"/>
          </a:xfrm>
        </p:spPr>
        <p:txBody>
          <a:bodyPr wrap="none" anchor="b">
            <a:spAutoFit/>
          </a:bodyPr>
          <a:lstStyle>
            <a:lvl1pPr algn="ctr">
              <a:defRPr sz="4800" b="0">
                <a:solidFill>
                  <a:srgbClr val="0072CE"/>
                </a:solidFill>
              </a:defRPr>
            </a:lvl1pPr>
          </a:lstStyle>
          <a:p>
            <a:r>
              <a:rPr lang="en-US" dirty="0"/>
              <a:t>Thank you!</a:t>
            </a:r>
          </a:p>
        </p:txBody>
      </p:sp>
      <p:sp>
        <p:nvSpPr>
          <p:cNvPr id="5" name="Subtitle 2"/>
          <p:cNvSpPr txBox="1">
            <a:spLocks/>
          </p:cNvSpPr>
          <p:nvPr userDrawn="1"/>
        </p:nvSpPr>
        <p:spPr>
          <a:xfrm>
            <a:off x="5177479" y="5637346"/>
            <a:ext cx="1837041" cy="369332"/>
          </a:xfrm>
          <a:prstGeom prst="rect">
            <a:avLst/>
          </a:prstGeom>
        </p:spPr>
        <p:txBody>
          <a:bodyPr vert="horz" wrap="none" lIns="0" tIns="0" rIns="0" bIns="0" rtlCol="0" anchor="ctr">
            <a:spAutoFit/>
          </a:bodyPr>
          <a:lstStyle>
            <a:lvl1pPr marL="0" indent="0" algn="ctr" defTabSz="1219170" rtl="0" eaLnBrk="1" latinLnBrk="0" hangingPunct="1">
              <a:lnSpc>
                <a:spcPct val="100000"/>
              </a:lnSpc>
              <a:spcBef>
                <a:spcPts val="0"/>
              </a:spcBef>
              <a:spcAft>
                <a:spcPts val="0"/>
              </a:spcAft>
              <a:buClr>
                <a:srgbClr val="0177BF"/>
              </a:buClr>
              <a:buFont typeface="Arial" pitchFamily="34" charset="0"/>
              <a:buNone/>
              <a:defRPr sz="2800" kern="1200">
                <a:solidFill>
                  <a:schemeClr val="bg2">
                    <a:lumMod val="50000"/>
                  </a:schemeClr>
                </a:solidFill>
                <a:latin typeface="Segoe UI Light" panose="020B0502040204020203" pitchFamily="34" charset="0"/>
                <a:ea typeface="+mn-ea"/>
                <a:cs typeface="Segoe UI Light" panose="020B0502040204020203" pitchFamily="34" charset="0"/>
              </a:defRPr>
            </a:lvl1pPr>
            <a:lvl2pPr marL="609585"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2pPr>
            <a:lvl3pPr marL="1219170"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3pPr>
            <a:lvl4pPr marL="1828754"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4pPr>
            <a:lvl5pPr marL="2438339"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fld id="{F2BFCC47-03E0-4C24-BE32-66DD9722B170}" type="datetime4">
              <a:rPr lang="en-US" sz="2400" smtClean="0"/>
              <a:t>November 7, 2018</a:t>
            </a:fld>
            <a:endParaRPr lang="en-US" sz="2400" dirty="0"/>
          </a:p>
        </p:txBody>
      </p:sp>
      <p:grpSp>
        <p:nvGrpSpPr>
          <p:cNvPr id="6" name="Group 5"/>
          <p:cNvGrpSpPr>
            <a:grpSpLocks noChangeAspect="1"/>
          </p:cNvGrpSpPr>
          <p:nvPr userDrawn="1"/>
        </p:nvGrpSpPr>
        <p:grpSpPr>
          <a:xfrm>
            <a:off x="3011988" y="2079656"/>
            <a:ext cx="6168024" cy="914400"/>
            <a:chOff x="-2920807" y="1719605"/>
            <a:chExt cx="14736181" cy="2184617"/>
          </a:xfrm>
          <a:noFill/>
        </p:grpSpPr>
        <p:sp>
          <p:nvSpPr>
            <p:cNvPr id="7" name="Freeform 6"/>
            <p:cNvSpPr/>
            <p:nvPr userDrawn="1"/>
          </p:nvSpPr>
          <p:spPr>
            <a:xfrm>
              <a:off x="825498" y="1859448"/>
              <a:ext cx="5854723" cy="1963410"/>
            </a:xfrm>
            <a:custGeom>
              <a:avLst/>
              <a:gdLst>
                <a:gd name="connsiteX0" fmla="*/ 0 w 6578623"/>
                <a:gd name="connsiteY0" fmla="*/ 1734658 h 1963407"/>
                <a:gd name="connsiteX1" fmla="*/ 723900 w 6578623"/>
                <a:gd name="connsiteY1" fmla="*/ 1785458 h 1963407"/>
                <a:gd name="connsiteX2" fmla="*/ 1054100 w 6578623"/>
                <a:gd name="connsiteY2" fmla="*/ 1760058 h 1963407"/>
                <a:gd name="connsiteX3" fmla="*/ 3162300 w 6578623"/>
                <a:gd name="connsiteY3" fmla="*/ 286858 h 1963407"/>
                <a:gd name="connsiteX4" fmla="*/ 3352800 w 6578623"/>
                <a:gd name="connsiteY4" fmla="*/ 147158 h 1963407"/>
                <a:gd name="connsiteX5" fmla="*/ 3492500 w 6578623"/>
                <a:gd name="connsiteY5" fmla="*/ 7458 h 1963407"/>
                <a:gd name="connsiteX6" fmla="*/ 3835400 w 6578623"/>
                <a:gd name="connsiteY6" fmla="*/ 388458 h 1963407"/>
                <a:gd name="connsiteX7" fmla="*/ 5524500 w 6578623"/>
                <a:gd name="connsiteY7" fmla="*/ 1531458 h 1963407"/>
                <a:gd name="connsiteX8" fmla="*/ 4546600 w 6578623"/>
                <a:gd name="connsiteY8" fmla="*/ 1620358 h 1963407"/>
                <a:gd name="connsiteX9" fmla="*/ 4406900 w 6578623"/>
                <a:gd name="connsiteY9" fmla="*/ 1429858 h 1963407"/>
                <a:gd name="connsiteX10" fmla="*/ 3632200 w 6578623"/>
                <a:gd name="connsiteY10" fmla="*/ 1467958 h 1963407"/>
                <a:gd name="connsiteX11" fmla="*/ 3556000 w 6578623"/>
                <a:gd name="connsiteY11" fmla="*/ 1671158 h 1963407"/>
                <a:gd name="connsiteX12" fmla="*/ 1206500 w 6578623"/>
                <a:gd name="connsiteY12" fmla="*/ 1810858 h 1963407"/>
                <a:gd name="connsiteX13" fmla="*/ 2743200 w 6578623"/>
                <a:gd name="connsiteY13" fmla="*/ 1899758 h 1963407"/>
                <a:gd name="connsiteX14" fmla="*/ 3111500 w 6578623"/>
                <a:gd name="connsiteY14" fmla="*/ 1798158 h 1963407"/>
                <a:gd name="connsiteX15" fmla="*/ 3771900 w 6578623"/>
                <a:gd name="connsiteY15" fmla="*/ 1760058 h 1963407"/>
                <a:gd name="connsiteX16" fmla="*/ 6578600 w 6578623"/>
                <a:gd name="connsiteY16" fmla="*/ 1950558 h 1963407"/>
                <a:gd name="connsiteX17" fmla="*/ 3721100 w 6578623"/>
                <a:gd name="connsiteY17" fmla="*/ 1772758 h 1963407"/>
                <a:gd name="connsiteX18" fmla="*/ 3187700 w 6578623"/>
                <a:gd name="connsiteY18" fmla="*/ 1848958 h 1963407"/>
                <a:gd name="connsiteX19" fmla="*/ 2959100 w 6578623"/>
                <a:gd name="connsiteY19" fmla="*/ 1963258 h 1963407"/>
                <a:gd name="connsiteX20" fmla="*/ 1066800 w 6578623"/>
                <a:gd name="connsiteY20" fmla="*/ 1874358 h 1963407"/>
                <a:gd name="connsiteX0" fmla="*/ 0 w 19177137"/>
                <a:gd name="connsiteY0" fmla="*/ 2026966 h 2028682"/>
                <a:gd name="connsiteX1" fmla="*/ 13322414 w 19177137"/>
                <a:gd name="connsiteY1" fmla="*/ 1785458 h 2028682"/>
                <a:gd name="connsiteX2" fmla="*/ 13652614 w 19177137"/>
                <a:gd name="connsiteY2" fmla="*/ 1760058 h 2028682"/>
                <a:gd name="connsiteX3" fmla="*/ 15760814 w 19177137"/>
                <a:gd name="connsiteY3" fmla="*/ 286858 h 2028682"/>
                <a:gd name="connsiteX4" fmla="*/ 15951314 w 19177137"/>
                <a:gd name="connsiteY4" fmla="*/ 147158 h 2028682"/>
                <a:gd name="connsiteX5" fmla="*/ 16091014 w 19177137"/>
                <a:gd name="connsiteY5" fmla="*/ 7458 h 2028682"/>
                <a:gd name="connsiteX6" fmla="*/ 16433914 w 19177137"/>
                <a:gd name="connsiteY6" fmla="*/ 388458 h 2028682"/>
                <a:gd name="connsiteX7" fmla="*/ 18123014 w 19177137"/>
                <a:gd name="connsiteY7" fmla="*/ 1531458 h 2028682"/>
                <a:gd name="connsiteX8" fmla="*/ 17145114 w 19177137"/>
                <a:gd name="connsiteY8" fmla="*/ 1620358 h 2028682"/>
                <a:gd name="connsiteX9" fmla="*/ 17005414 w 19177137"/>
                <a:gd name="connsiteY9" fmla="*/ 1429858 h 2028682"/>
                <a:gd name="connsiteX10" fmla="*/ 16230714 w 19177137"/>
                <a:gd name="connsiteY10" fmla="*/ 1467958 h 2028682"/>
                <a:gd name="connsiteX11" fmla="*/ 16154514 w 19177137"/>
                <a:gd name="connsiteY11" fmla="*/ 1671158 h 2028682"/>
                <a:gd name="connsiteX12" fmla="*/ 13805014 w 19177137"/>
                <a:gd name="connsiteY12" fmla="*/ 1810858 h 2028682"/>
                <a:gd name="connsiteX13" fmla="*/ 15341714 w 19177137"/>
                <a:gd name="connsiteY13" fmla="*/ 1899758 h 2028682"/>
                <a:gd name="connsiteX14" fmla="*/ 15710014 w 19177137"/>
                <a:gd name="connsiteY14" fmla="*/ 1798158 h 2028682"/>
                <a:gd name="connsiteX15" fmla="*/ 16370414 w 19177137"/>
                <a:gd name="connsiteY15" fmla="*/ 1760058 h 2028682"/>
                <a:gd name="connsiteX16" fmla="*/ 19177114 w 19177137"/>
                <a:gd name="connsiteY16" fmla="*/ 1950558 h 2028682"/>
                <a:gd name="connsiteX17" fmla="*/ 16319614 w 19177137"/>
                <a:gd name="connsiteY17" fmla="*/ 1772758 h 2028682"/>
                <a:gd name="connsiteX18" fmla="*/ 15786214 w 19177137"/>
                <a:gd name="connsiteY18" fmla="*/ 1848958 h 2028682"/>
                <a:gd name="connsiteX19" fmla="*/ 15557614 w 19177137"/>
                <a:gd name="connsiteY19" fmla="*/ 1963258 h 2028682"/>
                <a:gd name="connsiteX20" fmla="*/ 13665314 w 19177137"/>
                <a:gd name="connsiteY20" fmla="*/ 1874358 h 2028682"/>
                <a:gd name="connsiteX0" fmla="*/ 0 w 19177137"/>
                <a:gd name="connsiteY0" fmla="*/ 2026966 h 2265822"/>
                <a:gd name="connsiteX1" fmla="*/ 13322414 w 19177137"/>
                <a:gd name="connsiteY1" fmla="*/ 1785458 h 2265822"/>
                <a:gd name="connsiteX2" fmla="*/ 13652614 w 19177137"/>
                <a:gd name="connsiteY2" fmla="*/ 1760058 h 2265822"/>
                <a:gd name="connsiteX3" fmla="*/ 15760814 w 19177137"/>
                <a:gd name="connsiteY3" fmla="*/ 286858 h 2265822"/>
                <a:gd name="connsiteX4" fmla="*/ 15951314 w 19177137"/>
                <a:gd name="connsiteY4" fmla="*/ 147158 h 2265822"/>
                <a:gd name="connsiteX5" fmla="*/ 16091014 w 19177137"/>
                <a:gd name="connsiteY5" fmla="*/ 7458 h 2265822"/>
                <a:gd name="connsiteX6" fmla="*/ 16433914 w 19177137"/>
                <a:gd name="connsiteY6" fmla="*/ 388458 h 2265822"/>
                <a:gd name="connsiteX7" fmla="*/ 18123014 w 19177137"/>
                <a:gd name="connsiteY7" fmla="*/ 1531458 h 2265822"/>
                <a:gd name="connsiteX8" fmla="*/ 17145114 w 19177137"/>
                <a:gd name="connsiteY8" fmla="*/ 1620358 h 2265822"/>
                <a:gd name="connsiteX9" fmla="*/ 17005414 w 19177137"/>
                <a:gd name="connsiteY9" fmla="*/ 1429858 h 2265822"/>
                <a:gd name="connsiteX10" fmla="*/ 16230714 w 19177137"/>
                <a:gd name="connsiteY10" fmla="*/ 1467958 h 2265822"/>
                <a:gd name="connsiteX11" fmla="*/ 16154514 w 19177137"/>
                <a:gd name="connsiteY11" fmla="*/ 1671158 h 2265822"/>
                <a:gd name="connsiteX12" fmla="*/ 13805014 w 19177137"/>
                <a:gd name="connsiteY12" fmla="*/ 1810858 h 2265822"/>
                <a:gd name="connsiteX13" fmla="*/ 15341714 w 19177137"/>
                <a:gd name="connsiteY13" fmla="*/ 1899758 h 2265822"/>
                <a:gd name="connsiteX14" fmla="*/ 15710014 w 19177137"/>
                <a:gd name="connsiteY14" fmla="*/ 1798158 h 2265822"/>
                <a:gd name="connsiteX15" fmla="*/ 16370414 w 19177137"/>
                <a:gd name="connsiteY15" fmla="*/ 1760058 h 2265822"/>
                <a:gd name="connsiteX16" fmla="*/ 19177114 w 19177137"/>
                <a:gd name="connsiteY16" fmla="*/ 1950558 h 2265822"/>
                <a:gd name="connsiteX17" fmla="*/ 16319614 w 19177137"/>
                <a:gd name="connsiteY17" fmla="*/ 1772758 h 2265822"/>
                <a:gd name="connsiteX18" fmla="*/ 15786214 w 19177137"/>
                <a:gd name="connsiteY18" fmla="*/ 1848958 h 2265822"/>
                <a:gd name="connsiteX19" fmla="*/ 15557614 w 19177137"/>
                <a:gd name="connsiteY19" fmla="*/ 1963258 h 2265822"/>
                <a:gd name="connsiteX20" fmla="*/ 13665314 w 19177137"/>
                <a:gd name="connsiteY20" fmla="*/ 1874358 h 2265822"/>
                <a:gd name="connsiteX0" fmla="*/ 0 w 23591002"/>
                <a:gd name="connsiteY0" fmla="*/ 2436199 h 2624452"/>
                <a:gd name="connsiteX1" fmla="*/ 17736279 w 23591002"/>
                <a:gd name="connsiteY1" fmla="*/ 1785458 h 2624452"/>
                <a:gd name="connsiteX2" fmla="*/ 18066479 w 23591002"/>
                <a:gd name="connsiteY2" fmla="*/ 1760058 h 2624452"/>
                <a:gd name="connsiteX3" fmla="*/ 20174679 w 23591002"/>
                <a:gd name="connsiteY3" fmla="*/ 286858 h 2624452"/>
                <a:gd name="connsiteX4" fmla="*/ 20365179 w 23591002"/>
                <a:gd name="connsiteY4" fmla="*/ 147158 h 2624452"/>
                <a:gd name="connsiteX5" fmla="*/ 20504879 w 23591002"/>
                <a:gd name="connsiteY5" fmla="*/ 7458 h 2624452"/>
                <a:gd name="connsiteX6" fmla="*/ 20847779 w 23591002"/>
                <a:gd name="connsiteY6" fmla="*/ 388458 h 2624452"/>
                <a:gd name="connsiteX7" fmla="*/ 22536879 w 23591002"/>
                <a:gd name="connsiteY7" fmla="*/ 1531458 h 2624452"/>
                <a:gd name="connsiteX8" fmla="*/ 21558979 w 23591002"/>
                <a:gd name="connsiteY8" fmla="*/ 1620358 h 2624452"/>
                <a:gd name="connsiteX9" fmla="*/ 21419279 w 23591002"/>
                <a:gd name="connsiteY9" fmla="*/ 1429858 h 2624452"/>
                <a:gd name="connsiteX10" fmla="*/ 20644579 w 23591002"/>
                <a:gd name="connsiteY10" fmla="*/ 1467958 h 2624452"/>
                <a:gd name="connsiteX11" fmla="*/ 20568379 w 23591002"/>
                <a:gd name="connsiteY11" fmla="*/ 1671158 h 2624452"/>
                <a:gd name="connsiteX12" fmla="*/ 18218879 w 23591002"/>
                <a:gd name="connsiteY12" fmla="*/ 1810858 h 2624452"/>
                <a:gd name="connsiteX13" fmla="*/ 19755579 w 23591002"/>
                <a:gd name="connsiteY13" fmla="*/ 1899758 h 2624452"/>
                <a:gd name="connsiteX14" fmla="*/ 20123879 w 23591002"/>
                <a:gd name="connsiteY14" fmla="*/ 1798158 h 2624452"/>
                <a:gd name="connsiteX15" fmla="*/ 20784279 w 23591002"/>
                <a:gd name="connsiteY15" fmla="*/ 1760058 h 2624452"/>
                <a:gd name="connsiteX16" fmla="*/ 23590979 w 23591002"/>
                <a:gd name="connsiteY16" fmla="*/ 1950558 h 2624452"/>
                <a:gd name="connsiteX17" fmla="*/ 20733479 w 23591002"/>
                <a:gd name="connsiteY17" fmla="*/ 1772758 h 2624452"/>
                <a:gd name="connsiteX18" fmla="*/ 20200079 w 23591002"/>
                <a:gd name="connsiteY18" fmla="*/ 1848958 h 2624452"/>
                <a:gd name="connsiteX19" fmla="*/ 19971479 w 23591002"/>
                <a:gd name="connsiteY19" fmla="*/ 1963258 h 2624452"/>
                <a:gd name="connsiteX20" fmla="*/ 18079179 w 23591002"/>
                <a:gd name="connsiteY20" fmla="*/ 1874358 h 2624452"/>
                <a:gd name="connsiteX0" fmla="*/ 63157 w 23654159"/>
                <a:gd name="connsiteY0" fmla="*/ 2436199 h 2683027"/>
                <a:gd name="connsiteX1" fmla="*/ 17799436 w 23654159"/>
                <a:gd name="connsiteY1" fmla="*/ 1785458 h 2683027"/>
                <a:gd name="connsiteX2" fmla="*/ 18129636 w 23654159"/>
                <a:gd name="connsiteY2" fmla="*/ 1760058 h 2683027"/>
                <a:gd name="connsiteX3" fmla="*/ 20237836 w 23654159"/>
                <a:gd name="connsiteY3" fmla="*/ 286858 h 2683027"/>
                <a:gd name="connsiteX4" fmla="*/ 20428336 w 23654159"/>
                <a:gd name="connsiteY4" fmla="*/ 147158 h 2683027"/>
                <a:gd name="connsiteX5" fmla="*/ 20568036 w 23654159"/>
                <a:gd name="connsiteY5" fmla="*/ 7458 h 2683027"/>
                <a:gd name="connsiteX6" fmla="*/ 20910936 w 23654159"/>
                <a:gd name="connsiteY6" fmla="*/ 388458 h 2683027"/>
                <a:gd name="connsiteX7" fmla="*/ 22600036 w 23654159"/>
                <a:gd name="connsiteY7" fmla="*/ 1531458 h 2683027"/>
                <a:gd name="connsiteX8" fmla="*/ 21622136 w 23654159"/>
                <a:gd name="connsiteY8" fmla="*/ 1620358 h 2683027"/>
                <a:gd name="connsiteX9" fmla="*/ 21482436 w 23654159"/>
                <a:gd name="connsiteY9" fmla="*/ 1429858 h 2683027"/>
                <a:gd name="connsiteX10" fmla="*/ 20707736 w 23654159"/>
                <a:gd name="connsiteY10" fmla="*/ 1467958 h 2683027"/>
                <a:gd name="connsiteX11" fmla="*/ 20631536 w 23654159"/>
                <a:gd name="connsiteY11" fmla="*/ 1671158 h 2683027"/>
                <a:gd name="connsiteX12" fmla="*/ 18282036 w 23654159"/>
                <a:gd name="connsiteY12" fmla="*/ 1810858 h 2683027"/>
                <a:gd name="connsiteX13" fmla="*/ 19818736 w 23654159"/>
                <a:gd name="connsiteY13" fmla="*/ 1899758 h 2683027"/>
                <a:gd name="connsiteX14" fmla="*/ 20187036 w 23654159"/>
                <a:gd name="connsiteY14" fmla="*/ 1798158 h 2683027"/>
                <a:gd name="connsiteX15" fmla="*/ 20847436 w 23654159"/>
                <a:gd name="connsiteY15" fmla="*/ 1760058 h 2683027"/>
                <a:gd name="connsiteX16" fmla="*/ 23654136 w 23654159"/>
                <a:gd name="connsiteY16" fmla="*/ 1950558 h 2683027"/>
                <a:gd name="connsiteX17" fmla="*/ 20796636 w 23654159"/>
                <a:gd name="connsiteY17" fmla="*/ 1772758 h 2683027"/>
                <a:gd name="connsiteX18" fmla="*/ 20263236 w 23654159"/>
                <a:gd name="connsiteY18" fmla="*/ 1848958 h 2683027"/>
                <a:gd name="connsiteX19" fmla="*/ 20034636 w 23654159"/>
                <a:gd name="connsiteY19" fmla="*/ 1963258 h 2683027"/>
                <a:gd name="connsiteX20" fmla="*/ 18142336 w 23654159"/>
                <a:gd name="connsiteY20" fmla="*/ 1874358 h 2683027"/>
                <a:gd name="connsiteX0" fmla="*/ 61810 w 24091275"/>
                <a:gd name="connsiteY0" fmla="*/ 2231583 h 2503385"/>
                <a:gd name="connsiteX1" fmla="*/ 18236552 w 24091275"/>
                <a:gd name="connsiteY1" fmla="*/ 1785458 h 2503385"/>
                <a:gd name="connsiteX2" fmla="*/ 18566752 w 24091275"/>
                <a:gd name="connsiteY2" fmla="*/ 1760058 h 2503385"/>
                <a:gd name="connsiteX3" fmla="*/ 20674952 w 24091275"/>
                <a:gd name="connsiteY3" fmla="*/ 286858 h 2503385"/>
                <a:gd name="connsiteX4" fmla="*/ 20865452 w 24091275"/>
                <a:gd name="connsiteY4" fmla="*/ 147158 h 2503385"/>
                <a:gd name="connsiteX5" fmla="*/ 21005152 w 24091275"/>
                <a:gd name="connsiteY5" fmla="*/ 7458 h 2503385"/>
                <a:gd name="connsiteX6" fmla="*/ 21348052 w 24091275"/>
                <a:gd name="connsiteY6" fmla="*/ 388458 h 2503385"/>
                <a:gd name="connsiteX7" fmla="*/ 23037152 w 24091275"/>
                <a:gd name="connsiteY7" fmla="*/ 1531458 h 2503385"/>
                <a:gd name="connsiteX8" fmla="*/ 22059252 w 24091275"/>
                <a:gd name="connsiteY8" fmla="*/ 1620358 h 2503385"/>
                <a:gd name="connsiteX9" fmla="*/ 21919552 w 24091275"/>
                <a:gd name="connsiteY9" fmla="*/ 1429858 h 2503385"/>
                <a:gd name="connsiteX10" fmla="*/ 21144852 w 24091275"/>
                <a:gd name="connsiteY10" fmla="*/ 1467958 h 2503385"/>
                <a:gd name="connsiteX11" fmla="*/ 21068652 w 24091275"/>
                <a:gd name="connsiteY11" fmla="*/ 1671158 h 2503385"/>
                <a:gd name="connsiteX12" fmla="*/ 18719152 w 24091275"/>
                <a:gd name="connsiteY12" fmla="*/ 1810858 h 2503385"/>
                <a:gd name="connsiteX13" fmla="*/ 20255852 w 24091275"/>
                <a:gd name="connsiteY13" fmla="*/ 1899758 h 2503385"/>
                <a:gd name="connsiteX14" fmla="*/ 20624152 w 24091275"/>
                <a:gd name="connsiteY14" fmla="*/ 1798158 h 2503385"/>
                <a:gd name="connsiteX15" fmla="*/ 21284552 w 24091275"/>
                <a:gd name="connsiteY15" fmla="*/ 1760058 h 2503385"/>
                <a:gd name="connsiteX16" fmla="*/ 24091252 w 24091275"/>
                <a:gd name="connsiteY16" fmla="*/ 1950558 h 2503385"/>
                <a:gd name="connsiteX17" fmla="*/ 21233752 w 24091275"/>
                <a:gd name="connsiteY17" fmla="*/ 1772758 h 2503385"/>
                <a:gd name="connsiteX18" fmla="*/ 20700352 w 24091275"/>
                <a:gd name="connsiteY18" fmla="*/ 1848958 h 2503385"/>
                <a:gd name="connsiteX19" fmla="*/ 20471752 w 24091275"/>
                <a:gd name="connsiteY19" fmla="*/ 1963258 h 2503385"/>
                <a:gd name="connsiteX20" fmla="*/ 18579452 w 24091275"/>
                <a:gd name="connsiteY20" fmla="*/ 1874358 h 2503385"/>
                <a:gd name="connsiteX0" fmla="*/ 23814 w 24053279"/>
                <a:gd name="connsiteY0" fmla="*/ 2231583 h 2742480"/>
                <a:gd name="connsiteX1" fmla="*/ 18198556 w 24053279"/>
                <a:gd name="connsiteY1" fmla="*/ 1785458 h 2742480"/>
                <a:gd name="connsiteX2" fmla="*/ 18528756 w 24053279"/>
                <a:gd name="connsiteY2" fmla="*/ 1760058 h 2742480"/>
                <a:gd name="connsiteX3" fmla="*/ 20636956 w 24053279"/>
                <a:gd name="connsiteY3" fmla="*/ 286858 h 2742480"/>
                <a:gd name="connsiteX4" fmla="*/ 20827456 w 24053279"/>
                <a:gd name="connsiteY4" fmla="*/ 147158 h 2742480"/>
                <a:gd name="connsiteX5" fmla="*/ 20967156 w 24053279"/>
                <a:gd name="connsiteY5" fmla="*/ 7458 h 2742480"/>
                <a:gd name="connsiteX6" fmla="*/ 21310056 w 24053279"/>
                <a:gd name="connsiteY6" fmla="*/ 388458 h 2742480"/>
                <a:gd name="connsiteX7" fmla="*/ 22999156 w 24053279"/>
                <a:gd name="connsiteY7" fmla="*/ 1531458 h 2742480"/>
                <a:gd name="connsiteX8" fmla="*/ 22021256 w 24053279"/>
                <a:gd name="connsiteY8" fmla="*/ 1620358 h 2742480"/>
                <a:gd name="connsiteX9" fmla="*/ 21881556 w 24053279"/>
                <a:gd name="connsiteY9" fmla="*/ 1429858 h 2742480"/>
                <a:gd name="connsiteX10" fmla="*/ 21106856 w 24053279"/>
                <a:gd name="connsiteY10" fmla="*/ 1467958 h 2742480"/>
                <a:gd name="connsiteX11" fmla="*/ 21030656 w 24053279"/>
                <a:gd name="connsiteY11" fmla="*/ 1671158 h 2742480"/>
                <a:gd name="connsiteX12" fmla="*/ 18681156 w 24053279"/>
                <a:gd name="connsiteY12" fmla="*/ 1810858 h 2742480"/>
                <a:gd name="connsiteX13" fmla="*/ 20217856 w 24053279"/>
                <a:gd name="connsiteY13" fmla="*/ 1899758 h 2742480"/>
                <a:gd name="connsiteX14" fmla="*/ 20586156 w 24053279"/>
                <a:gd name="connsiteY14" fmla="*/ 1798158 h 2742480"/>
                <a:gd name="connsiteX15" fmla="*/ 21246556 w 24053279"/>
                <a:gd name="connsiteY15" fmla="*/ 1760058 h 2742480"/>
                <a:gd name="connsiteX16" fmla="*/ 24053256 w 24053279"/>
                <a:gd name="connsiteY16" fmla="*/ 1950558 h 2742480"/>
                <a:gd name="connsiteX17" fmla="*/ 21195756 w 24053279"/>
                <a:gd name="connsiteY17" fmla="*/ 1772758 h 2742480"/>
                <a:gd name="connsiteX18" fmla="*/ 20662356 w 24053279"/>
                <a:gd name="connsiteY18" fmla="*/ 1848958 h 2742480"/>
                <a:gd name="connsiteX19" fmla="*/ 20433756 w 24053279"/>
                <a:gd name="connsiteY19" fmla="*/ 1963258 h 2742480"/>
                <a:gd name="connsiteX20" fmla="*/ 18541456 w 24053279"/>
                <a:gd name="connsiteY20" fmla="*/ 1874358 h 2742480"/>
                <a:gd name="connsiteX0" fmla="*/ 24971 w 23148278"/>
                <a:gd name="connsiteY0" fmla="*/ 2260814 h 2766991"/>
                <a:gd name="connsiteX1" fmla="*/ 17293555 w 23148278"/>
                <a:gd name="connsiteY1" fmla="*/ 1785458 h 2766991"/>
                <a:gd name="connsiteX2" fmla="*/ 17623755 w 23148278"/>
                <a:gd name="connsiteY2" fmla="*/ 1760058 h 2766991"/>
                <a:gd name="connsiteX3" fmla="*/ 19731955 w 23148278"/>
                <a:gd name="connsiteY3" fmla="*/ 286858 h 2766991"/>
                <a:gd name="connsiteX4" fmla="*/ 19922455 w 23148278"/>
                <a:gd name="connsiteY4" fmla="*/ 147158 h 2766991"/>
                <a:gd name="connsiteX5" fmla="*/ 20062155 w 23148278"/>
                <a:gd name="connsiteY5" fmla="*/ 7458 h 2766991"/>
                <a:gd name="connsiteX6" fmla="*/ 20405055 w 23148278"/>
                <a:gd name="connsiteY6" fmla="*/ 388458 h 2766991"/>
                <a:gd name="connsiteX7" fmla="*/ 22094155 w 23148278"/>
                <a:gd name="connsiteY7" fmla="*/ 1531458 h 2766991"/>
                <a:gd name="connsiteX8" fmla="*/ 21116255 w 23148278"/>
                <a:gd name="connsiteY8" fmla="*/ 1620358 h 2766991"/>
                <a:gd name="connsiteX9" fmla="*/ 20976555 w 23148278"/>
                <a:gd name="connsiteY9" fmla="*/ 1429858 h 2766991"/>
                <a:gd name="connsiteX10" fmla="*/ 20201855 w 23148278"/>
                <a:gd name="connsiteY10" fmla="*/ 1467958 h 2766991"/>
                <a:gd name="connsiteX11" fmla="*/ 20125655 w 23148278"/>
                <a:gd name="connsiteY11" fmla="*/ 1671158 h 2766991"/>
                <a:gd name="connsiteX12" fmla="*/ 17776155 w 23148278"/>
                <a:gd name="connsiteY12" fmla="*/ 1810858 h 2766991"/>
                <a:gd name="connsiteX13" fmla="*/ 19312855 w 23148278"/>
                <a:gd name="connsiteY13" fmla="*/ 1899758 h 2766991"/>
                <a:gd name="connsiteX14" fmla="*/ 19681155 w 23148278"/>
                <a:gd name="connsiteY14" fmla="*/ 1798158 h 2766991"/>
                <a:gd name="connsiteX15" fmla="*/ 20341555 w 23148278"/>
                <a:gd name="connsiteY15" fmla="*/ 1760058 h 2766991"/>
                <a:gd name="connsiteX16" fmla="*/ 23148255 w 23148278"/>
                <a:gd name="connsiteY16" fmla="*/ 1950558 h 2766991"/>
                <a:gd name="connsiteX17" fmla="*/ 20290755 w 23148278"/>
                <a:gd name="connsiteY17" fmla="*/ 1772758 h 2766991"/>
                <a:gd name="connsiteX18" fmla="*/ 19757355 w 23148278"/>
                <a:gd name="connsiteY18" fmla="*/ 1848958 h 2766991"/>
                <a:gd name="connsiteX19" fmla="*/ 19528755 w 23148278"/>
                <a:gd name="connsiteY19" fmla="*/ 1963258 h 2766991"/>
                <a:gd name="connsiteX20" fmla="*/ 17636455 w 23148278"/>
                <a:gd name="connsiteY20" fmla="*/ 1874358 h 2766991"/>
                <a:gd name="connsiteX0" fmla="*/ 414161 w 23537468"/>
                <a:gd name="connsiteY0" fmla="*/ 2260814 h 2615617"/>
                <a:gd name="connsiteX1" fmla="*/ 17682745 w 23537468"/>
                <a:gd name="connsiteY1" fmla="*/ 1785458 h 2615617"/>
                <a:gd name="connsiteX2" fmla="*/ 18012945 w 23537468"/>
                <a:gd name="connsiteY2" fmla="*/ 1760058 h 2615617"/>
                <a:gd name="connsiteX3" fmla="*/ 20121145 w 23537468"/>
                <a:gd name="connsiteY3" fmla="*/ 286858 h 2615617"/>
                <a:gd name="connsiteX4" fmla="*/ 20311645 w 23537468"/>
                <a:gd name="connsiteY4" fmla="*/ 147158 h 2615617"/>
                <a:gd name="connsiteX5" fmla="*/ 20451345 w 23537468"/>
                <a:gd name="connsiteY5" fmla="*/ 7458 h 2615617"/>
                <a:gd name="connsiteX6" fmla="*/ 20794245 w 23537468"/>
                <a:gd name="connsiteY6" fmla="*/ 388458 h 2615617"/>
                <a:gd name="connsiteX7" fmla="*/ 22483345 w 23537468"/>
                <a:gd name="connsiteY7" fmla="*/ 1531458 h 2615617"/>
                <a:gd name="connsiteX8" fmla="*/ 21505445 w 23537468"/>
                <a:gd name="connsiteY8" fmla="*/ 1620358 h 2615617"/>
                <a:gd name="connsiteX9" fmla="*/ 21365745 w 23537468"/>
                <a:gd name="connsiteY9" fmla="*/ 1429858 h 2615617"/>
                <a:gd name="connsiteX10" fmla="*/ 20591045 w 23537468"/>
                <a:gd name="connsiteY10" fmla="*/ 1467958 h 2615617"/>
                <a:gd name="connsiteX11" fmla="*/ 20514845 w 23537468"/>
                <a:gd name="connsiteY11" fmla="*/ 1671158 h 2615617"/>
                <a:gd name="connsiteX12" fmla="*/ 18165345 w 23537468"/>
                <a:gd name="connsiteY12" fmla="*/ 1810858 h 2615617"/>
                <a:gd name="connsiteX13" fmla="*/ 19702045 w 23537468"/>
                <a:gd name="connsiteY13" fmla="*/ 1899758 h 2615617"/>
                <a:gd name="connsiteX14" fmla="*/ 20070345 w 23537468"/>
                <a:gd name="connsiteY14" fmla="*/ 1798158 h 2615617"/>
                <a:gd name="connsiteX15" fmla="*/ 20730745 w 23537468"/>
                <a:gd name="connsiteY15" fmla="*/ 1760058 h 2615617"/>
                <a:gd name="connsiteX16" fmla="*/ 23537445 w 23537468"/>
                <a:gd name="connsiteY16" fmla="*/ 1950558 h 2615617"/>
                <a:gd name="connsiteX17" fmla="*/ 20679945 w 23537468"/>
                <a:gd name="connsiteY17" fmla="*/ 1772758 h 2615617"/>
                <a:gd name="connsiteX18" fmla="*/ 20146545 w 23537468"/>
                <a:gd name="connsiteY18" fmla="*/ 1848958 h 2615617"/>
                <a:gd name="connsiteX19" fmla="*/ 19917945 w 23537468"/>
                <a:gd name="connsiteY19" fmla="*/ 1963258 h 2615617"/>
                <a:gd name="connsiteX20" fmla="*/ 18025645 w 23537468"/>
                <a:gd name="connsiteY20" fmla="*/ 1874358 h 2615617"/>
                <a:gd name="connsiteX0" fmla="*/ -1 w 5854722"/>
                <a:gd name="connsiteY0" fmla="*/ 1785458 h 1963408"/>
                <a:gd name="connsiteX1" fmla="*/ 330199 w 5854722"/>
                <a:gd name="connsiteY1" fmla="*/ 1760058 h 1963408"/>
                <a:gd name="connsiteX2" fmla="*/ 2438399 w 5854722"/>
                <a:gd name="connsiteY2" fmla="*/ 286858 h 1963408"/>
                <a:gd name="connsiteX3" fmla="*/ 2628899 w 5854722"/>
                <a:gd name="connsiteY3" fmla="*/ 147158 h 1963408"/>
                <a:gd name="connsiteX4" fmla="*/ 2768599 w 5854722"/>
                <a:gd name="connsiteY4" fmla="*/ 7458 h 1963408"/>
                <a:gd name="connsiteX5" fmla="*/ 3111499 w 5854722"/>
                <a:gd name="connsiteY5" fmla="*/ 388458 h 1963408"/>
                <a:gd name="connsiteX6" fmla="*/ 4800599 w 5854722"/>
                <a:gd name="connsiteY6" fmla="*/ 1531458 h 1963408"/>
                <a:gd name="connsiteX7" fmla="*/ 3822699 w 5854722"/>
                <a:gd name="connsiteY7" fmla="*/ 1620358 h 1963408"/>
                <a:gd name="connsiteX8" fmla="*/ 3682999 w 5854722"/>
                <a:gd name="connsiteY8" fmla="*/ 1429858 h 1963408"/>
                <a:gd name="connsiteX9" fmla="*/ 2908299 w 5854722"/>
                <a:gd name="connsiteY9" fmla="*/ 1467958 h 1963408"/>
                <a:gd name="connsiteX10" fmla="*/ 2832099 w 5854722"/>
                <a:gd name="connsiteY10" fmla="*/ 1671158 h 1963408"/>
                <a:gd name="connsiteX11" fmla="*/ 482599 w 5854722"/>
                <a:gd name="connsiteY11" fmla="*/ 1810858 h 1963408"/>
                <a:gd name="connsiteX12" fmla="*/ 2019299 w 5854722"/>
                <a:gd name="connsiteY12" fmla="*/ 1899758 h 1963408"/>
                <a:gd name="connsiteX13" fmla="*/ 2387599 w 5854722"/>
                <a:gd name="connsiteY13" fmla="*/ 1798158 h 1963408"/>
                <a:gd name="connsiteX14" fmla="*/ 3047999 w 5854722"/>
                <a:gd name="connsiteY14" fmla="*/ 1760058 h 1963408"/>
                <a:gd name="connsiteX15" fmla="*/ 5854699 w 5854722"/>
                <a:gd name="connsiteY15" fmla="*/ 1950558 h 1963408"/>
                <a:gd name="connsiteX16" fmla="*/ 2997199 w 5854722"/>
                <a:gd name="connsiteY16" fmla="*/ 1772758 h 1963408"/>
                <a:gd name="connsiteX17" fmla="*/ 2463799 w 5854722"/>
                <a:gd name="connsiteY17" fmla="*/ 1848958 h 1963408"/>
                <a:gd name="connsiteX18" fmla="*/ 2235199 w 5854722"/>
                <a:gd name="connsiteY18" fmla="*/ 1963258 h 1963408"/>
                <a:gd name="connsiteX19" fmla="*/ 342899 w 5854722"/>
                <a:gd name="connsiteY19" fmla="*/ 1874358 h 196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54722" h="1963408">
                  <a:moveTo>
                    <a:pt x="-1" y="1785458"/>
                  </a:moveTo>
                  <a:cubicBezTo>
                    <a:pt x="2933130" y="1701999"/>
                    <a:pt x="-76201" y="2009825"/>
                    <a:pt x="330199" y="1760058"/>
                  </a:cubicBezTo>
                  <a:cubicBezTo>
                    <a:pt x="736599" y="1510291"/>
                    <a:pt x="2055282" y="555675"/>
                    <a:pt x="2438399" y="286858"/>
                  </a:cubicBezTo>
                  <a:cubicBezTo>
                    <a:pt x="2821516" y="18041"/>
                    <a:pt x="2573866" y="193725"/>
                    <a:pt x="2628899" y="147158"/>
                  </a:cubicBezTo>
                  <a:cubicBezTo>
                    <a:pt x="2683932" y="100591"/>
                    <a:pt x="2688166" y="-32759"/>
                    <a:pt x="2768599" y="7458"/>
                  </a:cubicBezTo>
                  <a:cubicBezTo>
                    <a:pt x="2849032" y="47675"/>
                    <a:pt x="2772832" y="134458"/>
                    <a:pt x="3111499" y="388458"/>
                  </a:cubicBezTo>
                  <a:cubicBezTo>
                    <a:pt x="3450166" y="642458"/>
                    <a:pt x="4682066" y="1326141"/>
                    <a:pt x="4800599" y="1531458"/>
                  </a:cubicBezTo>
                  <a:cubicBezTo>
                    <a:pt x="4919132" y="1736775"/>
                    <a:pt x="4008966" y="1637291"/>
                    <a:pt x="3822699" y="1620358"/>
                  </a:cubicBezTo>
                  <a:cubicBezTo>
                    <a:pt x="3636432" y="1603425"/>
                    <a:pt x="3835399" y="1455258"/>
                    <a:pt x="3682999" y="1429858"/>
                  </a:cubicBezTo>
                  <a:cubicBezTo>
                    <a:pt x="3530599" y="1404458"/>
                    <a:pt x="3050116" y="1427741"/>
                    <a:pt x="2908299" y="1467958"/>
                  </a:cubicBezTo>
                  <a:cubicBezTo>
                    <a:pt x="2766482" y="1508175"/>
                    <a:pt x="3236382" y="1614008"/>
                    <a:pt x="2832099" y="1671158"/>
                  </a:cubicBezTo>
                  <a:cubicBezTo>
                    <a:pt x="2427816" y="1728308"/>
                    <a:pt x="618066" y="1772758"/>
                    <a:pt x="482599" y="1810858"/>
                  </a:cubicBezTo>
                  <a:cubicBezTo>
                    <a:pt x="347132" y="1848958"/>
                    <a:pt x="1701799" y="1901875"/>
                    <a:pt x="2019299" y="1899758"/>
                  </a:cubicBezTo>
                  <a:cubicBezTo>
                    <a:pt x="2336799" y="1897641"/>
                    <a:pt x="2216149" y="1821441"/>
                    <a:pt x="2387599" y="1798158"/>
                  </a:cubicBezTo>
                  <a:cubicBezTo>
                    <a:pt x="2559049" y="1774875"/>
                    <a:pt x="2470149" y="1734658"/>
                    <a:pt x="3047999" y="1760058"/>
                  </a:cubicBezTo>
                  <a:cubicBezTo>
                    <a:pt x="3625849" y="1785458"/>
                    <a:pt x="5863166" y="1948441"/>
                    <a:pt x="5854699" y="1950558"/>
                  </a:cubicBezTo>
                  <a:cubicBezTo>
                    <a:pt x="5846232" y="1952675"/>
                    <a:pt x="3562349" y="1789691"/>
                    <a:pt x="2997199" y="1772758"/>
                  </a:cubicBezTo>
                  <a:cubicBezTo>
                    <a:pt x="2432049" y="1755825"/>
                    <a:pt x="2590799" y="1817208"/>
                    <a:pt x="2463799" y="1848958"/>
                  </a:cubicBezTo>
                  <a:cubicBezTo>
                    <a:pt x="2336799" y="1880708"/>
                    <a:pt x="2588682" y="1959025"/>
                    <a:pt x="2235199" y="1963258"/>
                  </a:cubicBezTo>
                  <a:cubicBezTo>
                    <a:pt x="1881716" y="1967491"/>
                    <a:pt x="414866" y="1880708"/>
                    <a:pt x="342899" y="1874358"/>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8" name="Freeform 7"/>
            <p:cNvSpPr/>
            <p:nvPr userDrawn="1"/>
          </p:nvSpPr>
          <p:spPr>
            <a:xfrm>
              <a:off x="5594583" y="1719605"/>
              <a:ext cx="2736687" cy="1671297"/>
            </a:xfrm>
            <a:custGeom>
              <a:avLst/>
              <a:gdLst>
                <a:gd name="connsiteX0" fmla="*/ 95016 w 2736686"/>
                <a:gd name="connsiteY0" fmla="*/ 1671295 h 1671295"/>
                <a:gd name="connsiteX1" fmla="*/ 82316 w 2736686"/>
                <a:gd name="connsiteY1" fmla="*/ 985495 h 1671295"/>
                <a:gd name="connsiteX2" fmla="*/ 82316 w 2736686"/>
                <a:gd name="connsiteY2" fmla="*/ 871195 h 1671295"/>
                <a:gd name="connsiteX3" fmla="*/ 1187216 w 2736686"/>
                <a:gd name="connsiteY3" fmla="*/ 96495 h 1671295"/>
                <a:gd name="connsiteX4" fmla="*/ 1250716 w 2736686"/>
                <a:gd name="connsiteY4" fmla="*/ 58395 h 1671295"/>
                <a:gd name="connsiteX5" fmla="*/ 2736616 w 2736686"/>
                <a:gd name="connsiteY5" fmla="*/ 7595 h 1671295"/>
                <a:gd name="connsiteX6" fmla="*/ 1314216 w 2736686"/>
                <a:gd name="connsiteY6" fmla="*/ 236195 h 1671295"/>
                <a:gd name="connsiteX7" fmla="*/ 1238016 w 2736686"/>
                <a:gd name="connsiteY7" fmla="*/ 1493495 h 1671295"/>
                <a:gd name="connsiteX8" fmla="*/ 895116 w 2736686"/>
                <a:gd name="connsiteY8" fmla="*/ 464795 h 1671295"/>
                <a:gd name="connsiteX9" fmla="*/ 641116 w 2736686"/>
                <a:gd name="connsiteY9" fmla="*/ 1429995 h 1671295"/>
                <a:gd name="connsiteX10" fmla="*/ 488716 w 2736686"/>
                <a:gd name="connsiteY10" fmla="*/ 769595 h 1671295"/>
                <a:gd name="connsiteX11" fmla="*/ 310916 w 2736686"/>
                <a:gd name="connsiteY11" fmla="*/ 1468095 h 1671295"/>
                <a:gd name="connsiteX12" fmla="*/ 183916 w 2736686"/>
                <a:gd name="connsiteY12" fmla="*/ 947395 h 1671295"/>
                <a:gd name="connsiteX13" fmla="*/ 222016 w 2736686"/>
                <a:gd name="connsiteY13" fmla="*/ 1531595 h 1671295"/>
                <a:gd name="connsiteX14" fmla="*/ 437916 w 2736686"/>
                <a:gd name="connsiteY14" fmla="*/ 1455395 h 1671295"/>
                <a:gd name="connsiteX15" fmla="*/ 463316 w 2736686"/>
                <a:gd name="connsiteY15" fmla="*/ 960095 h 1671295"/>
                <a:gd name="connsiteX16" fmla="*/ 628416 w 2736686"/>
                <a:gd name="connsiteY16" fmla="*/ 1582395 h 1671295"/>
                <a:gd name="connsiteX17" fmla="*/ 895116 w 2736686"/>
                <a:gd name="connsiteY17" fmla="*/ 604495 h 1671295"/>
                <a:gd name="connsiteX18" fmla="*/ 1149116 w 2736686"/>
                <a:gd name="connsiteY18" fmla="*/ 1531595 h 1671295"/>
                <a:gd name="connsiteX19" fmla="*/ 1276116 w 2736686"/>
                <a:gd name="connsiteY19" fmla="*/ 1493495 h 1671295"/>
                <a:gd name="connsiteX20" fmla="*/ 1263416 w 2736686"/>
                <a:gd name="connsiteY20" fmla="*/ 566395 h 16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36686" h="1671295">
                  <a:moveTo>
                    <a:pt x="95016" y="1671295"/>
                  </a:moveTo>
                  <a:cubicBezTo>
                    <a:pt x="89724" y="1395070"/>
                    <a:pt x="84433" y="1118845"/>
                    <a:pt x="82316" y="985495"/>
                  </a:cubicBezTo>
                  <a:cubicBezTo>
                    <a:pt x="80199" y="852145"/>
                    <a:pt x="-101834" y="1019362"/>
                    <a:pt x="82316" y="871195"/>
                  </a:cubicBezTo>
                  <a:cubicBezTo>
                    <a:pt x="266466" y="723028"/>
                    <a:pt x="992483" y="231962"/>
                    <a:pt x="1187216" y="96495"/>
                  </a:cubicBezTo>
                  <a:cubicBezTo>
                    <a:pt x="1381949" y="-38972"/>
                    <a:pt x="992483" y="73212"/>
                    <a:pt x="1250716" y="58395"/>
                  </a:cubicBezTo>
                  <a:cubicBezTo>
                    <a:pt x="1508949" y="43578"/>
                    <a:pt x="2726033" y="-22038"/>
                    <a:pt x="2736616" y="7595"/>
                  </a:cubicBezTo>
                  <a:cubicBezTo>
                    <a:pt x="2747199" y="37228"/>
                    <a:pt x="1563983" y="-11455"/>
                    <a:pt x="1314216" y="236195"/>
                  </a:cubicBezTo>
                  <a:cubicBezTo>
                    <a:pt x="1064449" y="483845"/>
                    <a:pt x="1307866" y="1455395"/>
                    <a:pt x="1238016" y="1493495"/>
                  </a:cubicBezTo>
                  <a:cubicBezTo>
                    <a:pt x="1168166" y="1531595"/>
                    <a:pt x="994599" y="475378"/>
                    <a:pt x="895116" y="464795"/>
                  </a:cubicBezTo>
                  <a:cubicBezTo>
                    <a:pt x="795633" y="454212"/>
                    <a:pt x="708849" y="1379195"/>
                    <a:pt x="641116" y="1429995"/>
                  </a:cubicBezTo>
                  <a:cubicBezTo>
                    <a:pt x="573383" y="1480795"/>
                    <a:pt x="543749" y="763245"/>
                    <a:pt x="488716" y="769595"/>
                  </a:cubicBezTo>
                  <a:cubicBezTo>
                    <a:pt x="433683" y="775945"/>
                    <a:pt x="361716" y="1438462"/>
                    <a:pt x="310916" y="1468095"/>
                  </a:cubicBezTo>
                  <a:cubicBezTo>
                    <a:pt x="260116" y="1497728"/>
                    <a:pt x="198733" y="936812"/>
                    <a:pt x="183916" y="947395"/>
                  </a:cubicBezTo>
                  <a:cubicBezTo>
                    <a:pt x="169099" y="957978"/>
                    <a:pt x="179683" y="1446928"/>
                    <a:pt x="222016" y="1531595"/>
                  </a:cubicBezTo>
                  <a:cubicBezTo>
                    <a:pt x="264349" y="1616262"/>
                    <a:pt x="397699" y="1550645"/>
                    <a:pt x="437916" y="1455395"/>
                  </a:cubicBezTo>
                  <a:cubicBezTo>
                    <a:pt x="478133" y="1360145"/>
                    <a:pt x="431566" y="938928"/>
                    <a:pt x="463316" y="960095"/>
                  </a:cubicBezTo>
                  <a:cubicBezTo>
                    <a:pt x="495066" y="981262"/>
                    <a:pt x="556449" y="1641662"/>
                    <a:pt x="628416" y="1582395"/>
                  </a:cubicBezTo>
                  <a:cubicBezTo>
                    <a:pt x="700383" y="1523128"/>
                    <a:pt x="808333" y="612962"/>
                    <a:pt x="895116" y="604495"/>
                  </a:cubicBezTo>
                  <a:cubicBezTo>
                    <a:pt x="981899" y="596028"/>
                    <a:pt x="1085616" y="1383428"/>
                    <a:pt x="1149116" y="1531595"/>
                  </a:cubicBezTo>
                  <a:cubicBezTo>
                    <a:pt x="1212616" y="1679762"/>
                    <a:pt x="1257066" y="1654362"/>
                    <a:pt x="1276116" y="1493495"/>
                  </a:cubicBezTo>
                  <a:cubicBezTo>
                    <a:pt x="1295166" y="1332628"/>
                    <a:pt x="1244366" y="792878"/>
                    <a:pt x="1263416" y="566395"/>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9" name="Freeform 8"/>
            <p:cNvSpPr/>
            <p:nvPr userDrawn="1"/>
          </p:nvSpPr>
          <p:spPr>
            <a:xfrm>
              <a:off x="2006601" y="2031999"/>
              <a:ext cx="1625600" cy="1524003"/>
            </a:xfrm>
            <a:custGeom>
              <a:avLst/>
              <a:gdLst>
                <a:gd name="connsiteX0" fmla="*/ 1625600 w 1625600"/>
                <a:gd name="connsiteY0" fmla="*/ 0 h 1524000"/>
                <a:gd name="connsiteX1" fmla="*/ 0 w 1625600"/>
                <a:gd name="connsiteY1" fmla="*/ 1524000 h 1524000"/>
              </a:gdLst>
              <a:ahLst/>
              <a:cxnLst>
                <a:cxn ang="0">
                  <a:pos x="connsiteX0" y="connsiteY0"/>
                </a:cxn>
                <a:cxn ang="0">
                  <a:pos x="connsiteX1" y="connsiteY1"/>
                </a:cxn>
              </a:cxnLst>
              <a:rect l="l" t="t" r="r" b="b"/>
              <a:pathLst>
                <a:path w="1625600" h="1524000">
                  <a:moveTo>
                    <a:pt x="1625600" y="0"/>
                  </a:moveTo>
                  <a:lnTo>
                    <a:pt x="0" y="1524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0" name="Freeform 9"/>
            <p:cNvSpPr/>
            <p:nvPr userDrawn="1"/>
          </p:nvSpPr>
          <p:spPr>
            <a:xfrm>
              <a:off x="2590799" y="2133599"/>
              <a:ext cx="1168399" cy="1397001"/>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1" name="Freeform 10"/>
            <p:cNvSpPr/>
            <p:nvPr userDrawn="1"/>
          </p:nvSpPr>
          <p:spPr>
            <a:xfrm>
              <a:off x="3073400" y="2290362"/>
              <a:ext cx="860094" cy="1240238"/>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2" name="Freeform 11"/>
            <p:cNvSpPr/>
            <p:nvPr userDrawn="1"/>
          </p:nvSpPr>
          <p:spPr>
            <a:xfrm>
              <a:off x="3460749" y="2457452"/>
              <a:ext cx="618986" cy="1016001"/>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4" name="Freeform 13"/>
            <p:cNvSpPr/>
            <p:nvPr userDrawn="1"/>
          </p:nvSpPr>
          <p:spPr>
            <a:xfrm>
              <a:off x="3905443" y="2552969"/>
              <a:ext cx="336358" cy="691882"/>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5" name="Freeform 14"/>
            <p:cNvSpPr/>
            <p:nvPr userDrawn="1"/>
          </p:nvSpPr>
          <p:spPr>
            <a:xfrm>
              <a:off x="4216400" y="2653286"/>
              <a:ext cx="199694" cy="591568"/>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7" name="Freeform 16"/>
            <p:cNvSpPr/>
            <p:nvPr userDrawn="1"/>
          </p:nvSpPr>
          <p:spPr>
            <a:xfrm>
              <a:off x="4483357" y="2717800"/>
              <a:ext cx="76199" cy="527051"/>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8" name="Freeform 17"/>
            <p:cNvSpPr/>
            <p:nvPr userDrawn="1"/>
          </p:nvSpPr>
          <p:spPr>
            <a:xfrm flipH="1">
              <a:off x="4731315" y="2787652"/>
              <a:ext cx="79375" cy="603250"/>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9" name="Freeform 18"/>
            <p:cNvSpPr/>
            <p:nvPr userDrawn="1"/>
          </p:nvSpPr>
          <p:spPr>
            <a:xfrm>
              <a:off x="3260586" y="2060550"/>
              <a:ext cx="1978165" cy="1336702"/>
            </a:xfrm>
            <a:custGeom>
              <a:avLst/>
              <a:gdLst>
                <a:gd name="connsiteX0" fmla="*/ 130315 w 1978165"/>
                <a:gd name="connsiteY0" fmla="*/ 66699 h 1336699"/>
                <a:gd name="connsiteX1" fmla="*/ 193815 w 1978165"/>
                <a:gd name="connsiteY1" fmla="*/ 142899 h 1336699"/>
                <a:gd name="connsiteX2" fmla="*/ 1978165 w 1978165"/>
                <a:gd name="connsiteY2" fmla="*/ 1336699 h 1336699"/>
              </a:gdLst>
              <a:ahLst/>
              <a:cxnLst>
                <a:cxn ang="0">
                  <a:pos x="connsiteX0" y="connsiteY0"/>
                </a:cxn>
                <a:cxn ang="0">
                  <a:pos x="connsiteX1" y="connsiteY1"/>
                </a:cxn>
                <a:cxn ang="0">
                  <a:pos x="connsiteX2" y="connsiteY2"/>
                </a:cxn>
              </a:cxnLst>
              <a:rect l="l" t="t" r="r" b="b"/>
              <a:pathLst>
                <a:path w="1978165" h="1336699">
                  <a:moveTo>
                    <a:pt x="130315" y="66699"/>
                  </a:moveTo>
                  <a:cubicBezTo>
                    <a:pt x="8077" y="-1035"/>
                    <a:pt x="-114160" y="-68768"/>
                    <a:pt x="193815" y="142899"/>
                  </a:cubicBezTo>
                  <a:cubicBezTo>
                    <a:pt x="501790" y="354566"/>
                    <a:pt x="1239977" y="845632"/>
                    <a:pt x="1978165" y="1336699"/>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0" name="Freeform 19"/>
            <p:cNvSpPr/>
            <p:nvPr userDrawn="1"/>
          </p:nvSpPr>
          <p:spPr>
            <a:xfrm>
              <a:off x="3098801" y="2349499"/>
              <a:ext cx="1276349" cy="908051"/>
            </a:xfrm>
            <a:custGeom>
              <a:avLst/>
              <a:gdLst>
                <a:gd name="connsiteX0" fmla="*/ 0 w 1276350"/>
                <a:gd name="connsiteY0" fmla="*/ 0 h 908050"/>
                <a:gd name="connsiteX1" fmla="*/ 1276350 w 1276350"/>
                <a:gd name="connsiteY1" fmla="*/ 908050 h 908050"/>
              </a:gdLst>
              <a:ahLst/>
              <a:cxnLst>
                <a:cxn ang="0">
                  <a:pos x="connsiteX0" y="connsiteY0"/>
                </a:cxn>
                <a:cxn ang="0">
                  <a:pos x="connsiteX1" y="connsiteY1"/>
                </a:cxn>
              </a:cxnLst>
              <a:rect l="l" t="t" r="r" b="b"/>
              <a:pathLst>
                <a:path w="1276350" h="908050">
                  <a:moveTo>
                    <a:pt x="0" y="0"/>
                  </a:moveTo>
                  <a:lnTo>
                    <a:pt x="1276350" y="90805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1" name="Freeform 20"/>
            <p:cNvSpPr/>
            <p:nvPr userDrawn="1"/>
          </p:nvSpPr>
          <p:spPr>
            <a:xfrm>
              <a:off x="2853545" y="2552969"/>
              <a:ext cx="988202" cy="704581"/>
            </a:xfrm>
            <a:custGeom>
              <a:avLst/>
              <a:gdLst>
                <a:gd name="connsiteX0" fmla="*/ 0 w 1276350"/>
                <a:gd name="connsiteY0" fmla="*/ 0 h 908050"/>
                <a:gd name="connsiteX1" fmla="*/ 1276350 w 1276350"/>
                <a:gd name="connsiteY1" fmla="*/ 908050 h 908050"/>
              </a:gdLst>
              <a:ahLst/>
              <a:cxnLst>
                <a:cxn ang="0">
                  <a:pos x="connsiteX0" y="connsiteY0"/>
                </a:cxn>
                <a:cxn ang="0">
                  <a:pos x="connsiteX1" y="connsiteY1"/>
                </a:cxn>
              </a:cxnLst>
              <a:rect l="l" t="t" r="r" b="b"/>
              <a:pathLst>
                <a:path w="1276350" h="908050">
                  <a:moveTo>
                    <a:pt x="0" y="0"/>
                  </a:moveTo>
                  <a:lnTo>
                    <a:pt x="1276350" y="90805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2" name="Freeform 21"/>
            <p:cNvSpPr/>
            <p:nvPr userDrawn="1"/>
          </p:nvSpPr>
          <p:spPr>
            <a:xfrm>
              <a:off x="2532222" y="2740757"/>
              <a:ext cx="988202" cy="704581"/>
            </a:xfrm>
            <a:custGeom>
              <a:avLst/>
              <a:gdLst>
                <a:gd name="connsiteX0" fmla="*/ 0 w 1276350"/>
                <a:gd name="connsiteY0" fmla="*/ 0 h 908050"/>
                <a:gd name="connsiteX1" fmla="*/ 1276350 w 1276350"/>
                <a:gd name="connsiteY1" fmla="*/ 908050 h 908050"/>
              </a:gdLst>
              <a:ahLst/>
              <a:cxnLst>
                <a:cxn ang="0">
                  <a:pos x="connsiteX0" y="connsiteY0"/>
                </a:cxn>
                <a:cxn ang="0">
                  <a:pos x="connsiteX1" y="connsiteY1"/>
                </a:cxn>
              </a:cxnLst>
              <a:rect l="l" t="t" r="r" b="b"/>
              <a:pathLst>
                <a:path w="1276350" h="908050">
                  <a:moveTo>
                    <a:pt x="0" y="0"/>
                  </a:moveTo>
                  <a:lnTo>
                    <a:pt x="1276350" y="90805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3" name="Freeform 22"/>
            <p:cNvSpPr/>
            <p:nvPr userDrawn="1"/>
          </p:nvSpPr>
          <p:spPr>
            <a:xfrm>
              <a:off x="2162739" y="3016254"/>
              <a:ext cx="633786" cy="429087"/>
            </a:xfrm>
            <a:custGeom>
              <a:avLst/>
              <a:gdLst>
                <a:gd name="connsiteX0" fmla="*/ 0 w 1276350"/>
                <a:gd name="connsiteY0" fmla="*/ 0 h 908050"/>
                <a:gd name="connsiteX1" fmla="*/ 1276350 w 1276350"/>
                <a:gd name="connsiteY1" fmla="*/ 908050 h 908050"/>
              </a:gdLst>
              <a:ahLst/>
              <a:cxnLst>
                <a:cxn ang="0">
                  <a:pos x="connsiteX0" y="connsiteY0"/>
                </a:cxn>
                <a:cxn ang="0">
                  <a:pos x="connsiteX1" y="connsiteY1"/>
                </a:cxn>
              </a:cxnLst>
              <a:rect l="l" t="t" r="r" b="b"/>
              <a:pathLst>
                <a:path w="1276350" h="908050">
                  <a:moveTo>
                    <a:pt x="0" y="0"/>
                  </a:moveTo>
                  <a:lnTo>
                    <a:pt x="1276350" y="90805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4" name="Freeform 23"/>
            <p:cNvSpPr/>
            <p:nvPr userDrawn="1"/>
          </p:nvSpPr>
          <p:spPr>
            <a:xfrm>
              <a:off x="5594583" y="3378122"/>
              <a:ext cx="6220791" cy="469728"/>
            </a:xfrm>
            <a:custGeom>
              <a:avLst/>
              <a:gdLst>
                <a:gd name="connsiteX0" fmla="*/ 123825 w 3562350"/>
                <a:gd name="connsiteY0" fmla="*/ 101221 h 177421"/>
                <a:gd name="connsiteX1" fmla="*/ 1562100 w 3562350"/>
                <a:gd name="connsiteY1" fmla="*/ 25021 h 177421"/>
                <a:gd name="connsiteX2" fmla="*/ 3371850 w 3562350"/>
                <a:gd name="connsiteY2" fmla="*/ 5971 h 177421"/>
                <a:gd name="connsiteX3" fmla="*/ 2971800 w 3562350"/>
                <a:gd name="connsiteY3" fmla="*/ 120271 h 177421"/>
                <a:gd name="connsiteX4" fmla="*/ 571500 w 3562350"/>
                <a:gd name="connsiteY4" fmla="*/ 120271 h 177421"/>
                <a:gd name="connsiteX5" fmla="*/ 0 w 3562350"/>
                <a:gd name="connsiteY5" fmla="*/ 129796 h 177421"/>
                <a:gd name="connsiteX6" fmla="*/ 3562350 w 3562350"/>
                <a:gd name="connsiteY6" fmla="*/ 177421 h 177421"/>
                <a:gd name="connsiteX0" fmla="*/ 123825 w 5930051"/>
                <a:gd name="connsiteY0" fmla="*/ 101221 h 469732"/>
                <a:gd name="connsiteX1" fmla="*/ 1562100 w 5930051"/>
                <a:gd name="connsiteY1" fmla="*/ 25021 h 469732"/>
                <a:gd name="connsiteX2" fmla="*/ 3371850 w 5930051"/>
                <a:gd name="connsiteY2" fmla="*/ 5971 h 469732"/>
                <a:gd name="connsiteX3" fmla="*/ 2971800 w 5930051"/>
                <a:gd name="connsiteY3" fmla="*/ 120271 h 469732"/>
                <a:gd name="connsiteX4" fmla="*/ 571500 w 5930051"/>
                <a:gd name="connsiteY4" fmla="*/ 120271 h 469732"/>
                <a:gd name="connsiteX5" fmla="*/ 0 w 5930051"/>
                <a:gd name="connsiteY5" fmla="*/ 129796 h 469732"/>
                <a:gd name="connsiteX6" fmla="*/ 5930051 w 5930051"/>
                <a:gd name="connsiteY6" fmla="*/ 469732 h 469732"/>
                <a:gd name="connsiteX0" fmla="*/ 414563 w 6220789"/>
                <a:gd name="connsiteY0" fmla="*/ 101221 h 469732"/>
                <a:gd name="connsiteX1" fmla="*/ 1852838 w 6220789"/>
                <a:gd name="connsiteY1" fmla="*/ 25021 h 469732"/>
                <a:gd name="connsiteX2" fmla="*/ 3662588 w 6220789"/>
                <a:gd name="connsiteY2" fmla="*/ 5971 h 469732"/>
                <a:gd name="connsiteX3" fmla="*/ 3262538 w 6220789"/>
                <a:gd name="connsiteY3" fmla="*/ 120271 h 469732"/>
                <a:gd name="connsiteX4" fmla="*/ 862238 w 6220789"/>
                <a:gd name="connsiteY4" fmla="*/ 120271 h 469732"/>
                <a:gd name="connsiteX5" fmla="*/ 290738 w 6220789"/>
                <a:gd name="connsiteY5" fmla="*/ 129796 h 469732"/>
                <a:gd name="connsiteX6" fmla="*/ 5158405 w 6220789"/>
                <a:gd name="connsiteY6" fmla="*/ 262742 h 469732"/>
                <a:gd name="connsiteX7" fmla="*/ 6220789 w 6220789"/>
                <a:gd name="connsiteY7" fmla="*/ 469732 h 46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0789" h="469732">
                  <a:moveTo>
                    <a:pt x="414563" y="101221"/>
                  </a:moveTo>
                  <a:cubicBezTo>
                    <a:pt x="863032" y="71058"/>
                    <a:pt x="1311501" y="40896"/>
                    <a:pt x="1852838" y="25021"/>
                  </a:cubicBezTo>
                  <a:cubicBezTo>
                    <a:pt x="2394176" y="9146"/>
                    <a:pt x="3427638" y="-9904"/>
                    <a:pt x="3662588" y="5971"/>
                  </a:cubicBezTo>
                  <a:cubicBezTo>
                    <a:pt x="3897538" y="21846"/>
                    <a:pt x="3729263" y="101221"/>
                    <a:pt x="3262538" y="120271"/>
                  </a:cubicBezTo>
                  <a:cubicBezTo>
                    <a:pt x="2795813" y="139321"/>
                    <a:pt x="1357538" y="118684"/>
                    <a:pt x="862238" y="120271"/>
                  </a:cubicBezTo>
                  <a:cubicBezTo>
                    <a:pt x="366938" y="121858"/>
                    <a:pt x="-435034" y="76820"/>
                    <a:pt x="290738" y="129796"/>
                  </a:cubicBezTo>
                  <a:cubicBezTo>
                    <a:pt x="1016510" y="182772"/>
                    <a:pt x="4170063" y="206086"/>
                    <a:pt x="5158405" y="262742"/>
                  </a:cubicBezTo>
                  <a:cubicBezTo>
                    <a:pt x="6146747" y="319398"/>
                    <a:pt x="6053469" y="464465"/>
                    <a:pt x="6220789" y="469732"/>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5" name="Freeform 24"/>
            <p:cNvSpPr/>
            <p:nvPr userDrawn="1"/>
          </p:nvSpPr>
          <p:spPr>
            <a:xfrm flipH="1">
              <a:off x="-2920807" y="3535714"/>
              <a:ext cx="5930051" cy="368508"/>
            </a:xfrm>
            <a:custGeom>
              <a:avLst/>
              <a:gdLst>
                <a:gd name="connsiteX0" fmla="*/ 123825 w 3562350"/>
                <a:gd name="connsiteY0" fmla="*/ 101221 h 177421"/>
                <a:gd name="connsiteX1" fmla="*/ 1562100 w 3562350"/>
                <a:gd name="connsiteY1" fmla="*/ 25021 h 177421"/>
                <a:gd name="connsiteX2" fmla="*/ 3371850 w 3562350"/>
                <a:gd name="connsiteY2" fmla="*/ 5971 h 177421"/>
                <a:gd name="connsiteX3" fmla="*/ 2971800 w 3562350"/>
                <a:gd name="connsiteY3" fmla="*/ 120271 h 177421"/>
                <a:gd name="connsiteX4" fmla="*/ 571500 w 3562350"/>
                <a:gd name="connsiteY4" fmla="*/ 120271 h 177421"/>
                <a:gd name="connsiteX5" fmla="*/ 0 w 3562350"/>
                <a:gd name="connsiteY5" fmla="*/ 129796 h 177421"/>
                <a:gd name="connsiteX6" fmla="*/ 3562350 w 3562350"/>
                <a:gd name="connsiteY6" fmla="*/ 177421 h 177421"/>
                <a:gd name="connsiteX0" fmla="*/ 123825 w 5930051"/>
                <a:gd name="connsiteY0" fmla="*/ 101221 h 469732"/>
                <a:gd name="connsiteX1" fmla="*/ 1562100 w 5930051"/>
                <a:gd name="connsiteY1" fmla="*/ 25021 h 469732"/>
                <a:gd name="connsiteX2" fmla="*/ 3371850 w 5930051"/>
                <a:gd name="connsiteY2" fmla="*/ 5971 h 469732"/>
                <a:gd name="connsiteX3" fmla="*/ 2971800 w 5930051"/>
                <a:gd name="connsiteY3" fmla="*/ 120271 h 469732"/>
                <a:gd name="connsiteX4" fmla="*/ 571500 w 5930051"/>
                <a:gd name="connsiteY4" fmla="*/ 120271 h 469732"/>
                <a:gd name="connsiteX5" fmla="*/ 0 w 5930051"/>
                <a:gd name="connsiteY5" fmla="*/ 129796 h 469732"/>
                <a:gd name="connsiteX6" fmla="*/ 5930051 w 5930051"/>
                <a:gd name="connsiteY6" fmla="*/ 469732 h 469732"/>
                <a:gd name="connsiteX0" fmla="*/ 414563 w 6220789"/>
                <a:gd name="connsiteY0" fmla="*/ 101221 h 469732"/>
                <a:gd name="connsiteX1" fmla="*/ 1852838 w 6220789"/>
                <a:gd name="connsiteY1" fmla="*/ 25021 h 469732"/>
                <a:gd name="connsiteX2" fmla="*/ 3662588 w 6220789"/>
                <a:gd name="connsiteY2" fmla="*/ 5971 h 469732"/>
                <a:gd name="connsiteX3" fmla="*/ 3262538 w 6220789"/>
                <a:gd name="connsiteY3" fmla="*/ 120271 h 469732"/>
                <a:gd name="connsiteX4" fmla="*/ 862238 w 6220789"/>
                <a:gd name="connsiteY4" fmla="*/ 120271 h 469732"/>
                <a:gd name="connsiteX5" fmla="*/ 290738 w 6220789"/>
                <a:gd name="connsiteY5" fmla="*/ 129796 h 469732"/>
                <a:gd name="connsiteX6" fmla="*/ 5158405 w 6220789"/>
                <a:gd name="connsiteY6" fmla="*/ 262742 h 469732"/>
                <a:gd name="connsiteX7" fmla="*/ 6220789 w 6220789"/>
                <a:gd name="connsiteY7" fmla="*/ 469732 h 469732"/>
                <a:gd name="connsiteX0" fmla="*/ 414563 w 6220789"/>
                <a:gd name="connsiteY0" fmla="*/ 95248 h 463759"/>
                <a:gd name="connsiteX1" fmla="*/ 3662588 w 6220789"/>
                <a:gd name="connsiteY1" fmla="*/ -2 h 463759"/>
                <a:gd name="connsiteX2" fmla="*/ 3262538 w 6220789"/>
                <a:gd name="connsiteY2" fmla="*/ 114298 h 463759"/>
                <a:gd name="connsiteX3" fmla="*/ 862238 w 6220789"/>
                <a:gd name="connsiteY3" fmla="*/ 114298 h 463759"/>
                <a:gd name="connsiteX4" fmla="*/ 290738 w 6220789"/>
                <a:gd name="connsiteY4" fmla="*/ 123823 h 463759"/>
                <a:gd name="connsiteX5" fmla="*/ 5158405 w 6220789"/>
                <a:gd name="connsiteY5" fmla="*/ 256769 h 463759"/>
                <a:gd name="connsiteX6" fmla="*/ 6220789 w 6220789"/>
                <a:gd name="connsiteY6" fmla="*/ 463759 h 463759"/>
                <a:gd name="connsiteX0" fmla="*/ 414563 w 6220789"/>
                <a:gd name="connsiteY0" fmla="*/ 0 h 368511"/>
                <a:gd name="connsiteX1" fmla="*/ 3262538 w 6220789"/>
                <a:gd name="connsiteY1" fmla="*/ 19050 h 368511"/>
                <a:gd name="connsiteX2" fmla="*/ 862238 w 6220789"/>
                <a:gd name="connsiteY2" fmla="*/ 19050 h 368511"/>
                <a:gd name="connsiteX3" fmla="*/ 290738 w 6220789"/>
                <a:gd name="connsiteY3" fmla="*/ 28575 h 368511"/>
                <a:gd name="connsiteX4" fmla="*/ 5158405 w 6220789"/>
                <a:gd name="connsiteY4" fmla="*/ 161521 h 368511"/>
                <a:gd name="connsiteX5" fmla="*/ 6220789 w 6220789"/>
                <a:gd name="connsiteY5" fmla="*/ 368511 h 368511"/>
                <a:gd name="connsiteX0" fmla="*/ 414563 w 6220789"/>
                <a:gd name="connsiteY0" fmla="*/ 0 h 368511"/>
                <a:gd name="connsiteX1" fmla="*/ 862238 w 6220789"/>
                <a:gd name="connsiteY1" fmla="*/ 19050 h 368511"/>
                <a:gd name="connsiteX2" fmla="*/ 290738 w 6220789"/>
                <a:gd name="connsiteY2" fmla="*/ 28575 h 368511"/>
                <a:gd name="connsiteX3" fmla="*/ 5158405 w 6220789"/>
                <a:gd name="connsiteY3" fmla="*/ 161521 h 368511"/>
                <a:gd name="connsiteX4" fmla="*/ 6220789 w 6220789"/>
                <a:gd name="connsiteY4" fmla="*/ 368511 h 368511"/>
                <a:gd name="connsiteX0" fmla="*/ 123823 w 5930049"/>
                <a:gd name="connsiteY0" fmla="*/ 0 h 368511"/>
                <a:gd name="connsiteX1" fmla="*/ -2 w 5930049"/>
                <a:gd name="connsiteY1" fmla="*/ 28575 h 368511"/>
                <a:gd name="connsiteX2" fmla="*/ 4867665 w 5930049"/>
                <a:gd name="connsiteY2" fmla="*/ 161521 h 368511"/>
                <a:gd name="connsiteX3" fmla="*/ 5930049 w 5930049"/>
                <a:gd name="connsiteY3" fmla="*/ 368511 h 368511"/>
              </a:gdLst>
              <a:ahLst/>
              <a:cxnLst>
                <a:cxn ang="0">
                  <a:pos x="connsiteX0" y="connsiteY0"/>
                </a:cxn>
                <a:cxn ang="0">
                  <a:pos x="connsiteX1" y="connsiteY1"/>
                </a:cxn>
                <a:cxn ang="0">
                  <a:pos x="connsiteX2" y="connsiteY2"/>
                </a:cxn>
                <a:cxn ang="0">
                  <a:pos x="connsiteX3" y="connsiteY3"/>
                </a:cxn>
              </a:cxnLst>
              <a:rect l="l" t="t" r="r" b="b"/>
              <a:pathLst>
                <a:path w="5930049" h="368511">
                  <a:moveTo>
                    <a:pt x="123823" y="0"/>
                  </a:moveTo>
                  <a:lnTo>
                    <a:pt x="-2" y="28575"/>
                  </a:lnTo>
                  <a:cubicBezTo>
                    <a:pt x="725770" y="81551"/>
                    <a:pt x="3879323" y="104865"/>
                    <a:pt x="4867665" y="161521"/>
                  </a:cubicBezTo>
                  <a:cubicBezTo>
                    <a:pt x="5856007" y="218177"/>
                    <a:pt x="5762729" y="363244"/>
                    <a:pt x="5930049" y="368511"/>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grpSp>
      <p:grpSp>
        <p:nvGrpSpPr>
          <p:cNvPr id="26" name="Group 25"/>
          <p:cNvGrpSpPr>
            <a:grpSpLocks noChangeAspect="1"/>
          </p:cNvGrpSpPr>
          <p:nvPr userDrawn="1"/>
        </p:nvGrpSpPr>
        <p:grpSpPr>
          <a:xfrm>
            <a:off x="4579400" y="4512049"/>
            <a:ext cx="731520" cy="137147"/>
            <a:chOff x="2522085" y="4216400"/>
            <a:chExt cx="390183" cy="73152"/>
          </a:xfrm>
        </p:grpSpPr>
        <p:sp>
          <p:nvSpPr>
            <p:cNvPr id="27" name="Oval 2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8" name="Oval 27"/>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9" name="Oval 28"/>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9569" y="6014372"/>
            <a:ext cx="958203" cy="457200"/>
          </a:xfrm>
          <a:prstGeom prst="rect">
            <a:avLst/>
          </a:prstGeom>
        </p:spPr>
      </p:pic>
      <p:sp>
        <p:nvSpPr>
          <p:cNvPr id="32" name="Text Placeholder 2"/>
          <p:cNvSpPr txBox="1">
            <a:spLocks/>
          </p:cNvSpPr>
          <p:nvPr userDrawn="1"/>
        </p:nvSpPr>
        <p:spPr>
          <a:xfrm>
            <a:off x="7642861" y="5637346"/>
            <a:ext cx="3749040" cy="754053"/>
          </a:xfrm>
          <a:prstGeom prst="rect">
            <a:avLst/>
          </a:prstGeom>
        </p:spPr>
        <p:txBody>
          <a:bodyPr wrap="square" lIns="0" tIns="0" rIns="0" bIns="0" anchor="t">
            <a:sp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700" b="0" dirty="0">
                <a:solidFill>
                  <a:srgbClr val="D9D9D9"/>
                </a:solidFill>
                <a:latin typeface="+mn-lt"/>
              </a:rPr>
              <a:t>© 2017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Tree>
    <p:extLst>
      <p:ext uri="{BB962C8B-B14F-4D97-AF65-F5344CB8AC3E}">
        <p14:creationId xmlns:p14="http://schemas.microsoft.com/office/powerpoint/2010/main" val="4945348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812232"/>
            <a:ext cx="11704320" cy="5301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8" name="Slide Number Placeholder 7"/>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76335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 y="181858"/>
            <a:ext cx="11704320" cy="491109"/>
          </a:xfrm>
        </p:spPr>
        <p:txBody>
          <a:bodyPr/>
          <a:lstStyle/>
          <a:p>
            <a:r>
              <a:rPr lang="en-US"/>
              <a:t>Click to edit Master title style</a:t>
            </a:r>
            <a:endParaRPr lang="en-US" dirty="0"/>
          </a:p>
        </p:txBody>
      </p:sp>
      <p:sp>
        <p:nvSpPr>
          <p:cNvPr id="3" name="Content Placeholder 2"/>
          <p:cNvSpPr>
            <a:spLocks noGrp="1"/>
          </p:cNvSpPr>
          <p:nvPr>
            <p:ph idx="1"/>
          </p:nvPr>
        </p:nvSpPr>
        <p:spPr>
          <a:xfrm>
            <a:off x="243840" y="812232"/>
            <a:ext cx="5779008" cy="5301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169152" y="812232"/>
            <a:ext cx="5779008" cy="5301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4"/>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371621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243840" y="181858"/>
            <a:ext cx="11704320" cy="491109"/>
          </a:xfrm>
        </p:spPr>
        <p:txBody>
          <a:bodyPr/>
          <a:lstStyle/>
          <a:p>
            <a:r>
              <a:rPr lang="en-US"/>
              <a:t>Click to edit Master title style</a:t>
            </a:r>
            <a:endParaRPr lang="en-US" dirty="0"/>
          </a:p>
        </p:txBody>
      </p:sp>
      <p:sp>
        <p:nvSpPr>
          <p:cNvPr id="2" name="Slide Number Placeholder 1"/>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137899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227350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3840" y="181858"/>
            <a:ext cx="11704320" cy="4911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3840" y="809850"/>
            <a:ext cx="11704320" cy="5303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5913120" y="6446223"/>
            <a:ext cx="365760" cy="246221"/>
          </a:xfrm>
          <a:prstGeom prst="rect">
            <a:avLst/>
          </a:prstGeom>
        </p:spPr>
        <p:txBody>
          <a:bodyPr vert="horz" wrap="square" lIns="0" tIns="0" rIns="0" bIns="0" rtlCol="0" anchor="ctr">
            <a:spAutoFit/>
          </a:bodyPr>
          <a:lstStyle>
            <a:lvl1pPr algn="ctr">
              <a:defRPr sz="1600" b="0">
                <a:solidFill>
                  <a:srgbClr val="000000"/>
                </a:solidFill>
                <a:latin typeface="Segoe UI" panose="020B0502040204020203" pitchFamily="34" charset="0"/>
                <a:cs typeface="Segoe UI" panose="020B0502040204020203" pitchFamily="34" charset="0"/>
              </a:defRPr>
            </a:lvl1pPr>
          </a:lstStyle>
          <a:p>
            <a:fld id="{C9EBFD1A-B7A0-466A-B83C-FDA8DD378B8A}" type="slidenum">
              <a:rPr lang="en-US" smtClean="0"/>
              <a:pPr/>
              <a:t>‹#›</a:t>
            </a:fld>
            <a:endParaRPr lang="en-US" dirty="0"/>
          </a:p>
        </p:txBody>
      </p:sp>
      <p:sp>
        <p:nvSpPr>
          <p:cNvPr id="4" name="Rectangle 3"/>
          <p:cNvSpPr/>
          <p:nvPr userDrawn="1"/>
        </p:nvSpPr>
        <p:spPr>
          <a:xfrm>
            <a:off x="0" y="6839712"/>
            <a:ext cx="12188952" cy="18288"/>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12188952" cy="18288"/>
          </a:xfrm>
          <a:prstGeom prst="rect">
            <a:avLst/>
          </a:prstGeom>
          <a:solidFill>
            <a:srgbClr val="FE5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userDrawn="1"/>
        </p:nvGrpSpPr>
        <p:grpSpPr>
          <a:xfrm flipV="1">
            <a:off x="243840" y="129455"/>
            <a:ext cx="274320" cy="51431"/>
            <a:chOff x="2522085" y="4216400"/>
            <a:chExt cx="390183" cy="73152"/>
          </a:xfrm>
        </p:grpSpPr>
        <p:sp>
          <p:nvSpPr>
            <p:cNvPr id="10" name="Oval 9"/>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10"/>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11"/>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43840" y="6391145"/>
            <a:ext cx="766563" cy="365760"/>
          </a:xfrm>
          <a:prstGeom prst="rect">
            <a:avLst/>
          </a:prstGeom>
        </p:spPr>
      </p:pic>
    </p:spTree>
    <p:extLst>
      <p:ext uri="{BB962C8B-B14F-4D97-AF65-F5344CB8AC3E}">
        <p14:creationId xmlns:p14="http://schemas.microsoft.com/office/powerpoint/2010/main" val="1864616031"/>
      </p:ext>
    </p:extLst>
  </p:cSld>
  <p:clrMap bg1="lt1" tx1="dk1" bg2="lt2" tx2="dk2" accent1="accent1" accent2="accent2" accent3="accent3" accent4="accent4" accent5="accent5" accent6="accent6" hlink="hlink" folHlink="folHlink"/>
  <p:sldLayoutIdLst>
    <p:sldLayoutId id="2147483678" r:id="rId1"/>
    <p:sldLayoutId id="2147483708" r:id="rId2"/>
    <p:sldLayoutId id="2147483710" r:id="rId3"/>
    <p:sldLayoutId id="2147483662" r:id="rId4"/>
    <p:sldLayoutId id="2147483670" r:id="rId5"/>
    <p:sldLayoutId id="2147483666" r:id="rId6"/>
    <p:sldLayoutId id="2147483667" r:id="rId7"/>
  </p:sldLayoutIdLst>
  <p:hf hdr="0" ftr="0" dt="0"/>
  <p:txStyles>
    <p:titleStyle>
      <a:lvl1pPr algn="l" defTabSz="1219170" rtl="0" eaLnBrk="1" latinLnBrk="0" hangingPunct="1">
        <a:lnSpc>
          <a:spcPct val="90000"/>
        </a:lnSpc>
        <a:spcBef>
          <a:spcPct val="0"/>
        </a:spcBef>
        <a:buNone/>
        <a:defRPr sz="2800" b="0" kern="1200">
          <a:solidFill>
            <a:srgbClr val="0072CE"/>
          </a:solidFill>
          <a:latin typeface="Segoe UI Light" panose="020B0502040204020203" pitchFamily="34" charset="0"/>
          <a:ea typeface="+mj-ea"/>
          <a:cs typeface="Segoe UI Light" panose="020B0502040204020203" pitchFamily="34" charset="0"/>
        </a:defRPr>
      </a:lvl1pPr>
    </p:titleStyle>
    <p:bodyStyle>
      <a:lvl1pPr marL="285750"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1pPr>
      <a:lvl2pPr marL="594776"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2pPr>
      <a:lvl3pPr marL="895334"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3pPr>
      <a:lvl4pPr marL="1274208"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4pPr>
      <a:lvl5pPr marL="1504919"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Line 6"/>
          <p:cNvSpPr>
            <a:spLocks noChangeShapeType="1"/>
          </p:cNvSpPr>
          <p:nvPr/>
        </p:nvSpPr>
        <p:spPr bwMode="auto">
          <a:xfrm flipH="1" flipV="1">
            <a:off x="5557536" y="712843"/>
            <a:ext cx="0" cy="5311878"/>
          </a:xfrm>
          <a:prstGeom prst="line">
            <a:avLst/>
          </a:prstGeom>
          <a:noFill/>
          <a:ln w="3175">
            <a:solidFill>
              <a:srgbClr val="66CCFF"/>
            </a:solidFill>
            <a:round/>
            <a:headEnd/>
            <a:tailEnd/>
          </a:ln>
        </p:spPr>
        <p:txBody>
          <a:bodyPr wrap="none" anchor="ctr"/>
          <a:lstStyle/>
          <a:p>
            <a:pPr defTabSz="1219110"/>
            <a:endParaRPr lang="en-US" sz="2400" dirty="0">
              <a:solidFill>
                <a:srgbClr val="6D6E71"/>
              </a:solidFill>
            </a:endParaRPr>
          </a:p>
        </p:txBody>
      </p:sp>
      <p:sp>
        <p:nvSpPr>
          <p:cNvPr id="8" name="Title 5"/>
          <p:cNvSpPr>
            <a:spLocks noGrp="1"/>
          </p:cNvSpPr>
          <p:nvPr>
            <p:ph type="title"/>
          </p:nvPr>
        </p:nvSpPr>
        <p:spPr>
          <a:xfrm>
            <a:off x="671543" y="52318"/>
            <a:ext cx="11704320" cy="491109"/>
          </a:xfrm>
        </p:spPr>
        <p:txBody>
          <a:bodyPr>
            <a:normAutofit/>
          </a:bodyPr>
          <a:lstStyle/>
          <a:p>
            <a:r>
              <a:rPr lang="en-GB" altLang="en-US" dirty="0">
                <a:latin typeface="Calibri" pitchFamily="34" charset="0"/>
              </a:rPr>
              <a:t>Doddi </a:t>
            </a:r>
            <a:r>
              <a:rPr lang="en-GB" altLang="en-US" dirty="0" smtClean="0">
                <a:latin typeface="Calibri" pitchFamily="34" charset="0"/>
              </a:rPr>
              <a:t>Subramanyam </a:t>
            </a:r>
            <a:r>
              <a:rPr lang="en-US" sz="2667" dirty="0" smtClean="0">
                <a:latin typeface="+mn-lt"/>
              </a:rPr>
              <a:t>– IDQ Offshore Developer</a:t>
            </a:r>
            <a:endParaRPr lang="en-US" sz="2667" dirty="0">
              <a:latin typeface="+mn-lt"/>
            </a:endParaRPr>
          </a:p>
        </p:txBody>
      </p:sp>
      <p:sp>
        <p:nvSpPr>
          <p:cNvPr id="2" name="Slide Number Placeholder 1"/>
          <p:cNvSpPr>
            <a:spLocks noGrp="1"/>
          </p:cNvSpPr>
          <p:nvPr>
            <p:ph type="sldNum" sz="quarter" idx="10"/>
          </p:nvPr>
        </p:nvSpPr>
        <p:spPr/>
        <p:txBody>
          <a:bodyPr/>
          <a:lstStyle/>
          <a:p>
            <a:fld id="{C9EBFD1A-B7A0-466A-B83C-FDA8DD378B8A}" type="slidenum">
              <a:rPr lang="en-US" smtClean="0"/>
              <a:pPr/>
              <a:t>1</a:t>
            </a:fld>
            <a:endParaRPr lang="en-US" dirty="0"/>
          </a:p>
        </p:txBody>
      </p:sp>
      <p:sp>
        <p:nvSpPr>
          <p:cNvPr id="10" name="Rectangle 3"/>
          <p:cNvSpPr txBox="1">
            <a:spLocks noChangeArrowheads="1"/>
          </p:cNvSpPr>
          <p:nvPr/>
        </p:nvSpPr>
        <p:spPr bwMode="auto">
          <a:xfrm>
            <a:off x="5724929" y="712842"/>
            <a:ext cx="6467071" cy="490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Clr>
                <a:schemeClr val="tx2"/>
              </a:buClr>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lr>
                <a:schemeClr val="tx2"/>
              </a:buClr>
              <a:buFont typeface="Arial" panose="020B0604020202020204" pitchFamily="34" charset="0"/>
              <a:buChar char="•"/>
              <a:defRPr sz="1400">
                <a:solidFill>
                  <a:schemeClr val="tx1"/>
                </a:solidFill>
                <a:latin typeface="Calibri" panose="020F0502020204030204" pitchFamily="34" charset="0"/>
              </a:defRPr>
            </a:lvl4pPr>
            <a:lvl5pPr marL="2057400" indent="-228600">
              <a:spcBef>
                <a:spcPct val="20000"/>
              </a:spcBef>
              <a:buClr>
                <a:schemeClr val="tx2"/>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9pPr>
          </a:lstStyle>
          <a:p>
            <a:pPr marL="171450" indent="-171450" algn="just" defTabSz="914400" eaLnBrk="0" hangingPunct="0">
              <a:spcBef>
                <a:spcPct val="50000"/>
              </a:spcBef>
              <a:buClr>
                <a:schemeClr val="accent1"/>
              </a:buClr>
              <a:buSzPct val="75000"/>
              <a:defRPr/>
            </a:pPr>
            <a:endParaRPr lang="en-US" sz="1200" b="1" u="sng" dirty="0">
              <a:solidFill>
                <a:schemeClr val="tx1">
                  <a:lumMod val="50000"/>
                </a:schemeClr>
              </a:solidFill>
              <a:ea typeface="Verdana" panose="020B0604030504040204" pitchFamily="34" charset="0"/>
              <a:cs typeface="Verdana" panose="020B0604030504040204" pitchFamily="34" charset="0"/>
            </a:endParaRPr>
          </a:p>
          <a:p>
            <a:pPr marL="171450" indent="-171450" algn="just" defTabSz="914400" eaLnBrk="0" hangingPunct="0">
              <a:spcBef>
                <a:spcPct val="50000"/>
              </a:spcBef>
              <a:buClr>
                <a:schemeClr val="accent1"/>
              </a:buClr>
              <a:buSzPct val="75000"/>
              <a:defRPr/>
            </a:pPr>
            <a:endParaRPr lang="en-US" sz="1200" b="1" u="sng" dirty="0">
              <a:solidFill>
                <a:schemeClr val="tx1">
                  <a:lumMod val="50000"/>
                </a:schemeClr>
              </a:solidFill>
              <a:ea typeface="Verdana" panose="020B0604030504040204" pitchFamily="34" charset="0"/>
              <a:cs typeface="Verdana" panose="020B0604030504040204" pitchFamily="34" charset="0"/>
            </a:endParaRPr>
          </a:p>
          <a:p>
            <a:pPr marL="115886" defTabSz="685800" eaLnBrk="0" hangingPunct="0">
              <a:spcBef>
                <a:spcPts val="300"/>
              </a:spcBef>
              <a:spcAft>
                <a:spcPts val="0"/>
              </a:spcAft>
              <a:buClr>
                <a:srgbClr val="006699"/>
              </a:buClr>
              <a:buNone/>
            </a:pPr>
            <a:r>
              <a:rPr lang="en-US" sz="1200" b="1" dirty="0">
                <a:solidFill>
                  <a:srgbClr val="6D6E71">
                    <a:lumMod val="50000"/>
                  </a:srgbClr>
                </a:solidFill>
                <a:ea typeface="Verdana" panose="020B0604030504040204" pitchFamily="34" charset="0"/>
                <a:cs typeface="Verdana" panose="020B0604030504040204" pitchFamily="34" charset="0"/>
              </a:rPr>
              <a:t>Latest projects worked on:</a:t>
            </a:r>
          </a:p>
          <a:p>
            <a:pPr marL="284156" lvl="2" indent="-168271" defTabSz="685800" eaLnBrk="0" hangingPunct="0">
              <a:spcBef>
                <a:spcPct val="50000"/>
              </a:spcBef>
              <a:buClr>
                <a:srgbClr val="1F9CD7"/>
              </a:buClr>
              <a:buFont typeface="Wingdings" pitchFamily="2" charset="2"/>
              <a:buChar char="ü"/>
              <a:defRPr/>
            </a:pPr>
            <a:r>
              <a:rPr lang="en-US" sz="1200" b="1" dirty="0">
                <a:solidFill>
                  <a:srgbClr val="6D6E71">
                    <a:lumMod val="50000"/>
                  </a:srgbClr>
                </a:solidFill>
                <a:ea typeface="Verdana" panose="020B0604030504040204" pitchFamily="34" charset="0"/>
                <a:cs typeface="Verdana" panose="020B0604030504040204" pitchFamily="34" charset="0"/>
              </a:rPr>
              <a:t>Pfizer(MIRP) : </a:t>
            </a:r>
            <a:r>
              <a:rPr lang="en-US" sz="1200" dirty="0">
                <a:solidFill>
                  <a:srgbClr val="6D6E71">
                    <a:lumMod val="50000"/>
                  </a:srgbClr>
                </a:solidFill>
                <a:ea typeface="Verdana" panose="020B0604030504040204" pitchFamily="34" charset="0"/>
                <a:cs typeface="Verdana" panose="020B0604030504040204" pitchFamily="34" charset="0"/>
              </a:rPr>
              <a:t>MIRP (MQA Integrated Reporting Platform) is to generate Business object report output for Quality Events and related observations &amp; actions. Was involved in Informatica mapping design/workflow creation for data extraction, transformation and loading into data warehouse with Error Handling Mechanism and data recon strategy. Also worked in IDQ for data cleansing for details like address/name/phone no using transformations like Standardization,Parser,Labeller etc. Created rules, profiles, dashboards with default values. Loaded the data in to DM for BO team to generate reports. </a:t>
            </a:r>
          </a:p>
          <a:p>
            <a:pPr marL="284156" lvl="2" indent="-168271" defTabSz="685800" eaLnBrk="0" hangingPunct="0">
              <a:spcBef>
                <a:spcPct val="50000"/>
              </a:spcBef>
              <a:buClr>
                <a:srgbClr val="1F9CD7"/>
              </a:buClr>
              <a:buFont typeface="Wingdings" pitchFamily="2" charset="2"/>
              <a:buChar char="ü"/>
              <a:defRPr/>
            </a:pPr>
            <a:r>
              <a:rPr lang="en-US" sz="1200" b="1" dirty="0">
                <a:solidFill>
                  <a:srgbClr val="6D6E71">
                    <a:lumMod val="50000"/>
                  </a:srgbClr>
                </a:solidFill>
                <a:ea typeface="Verdana" panose="020B0604030504040204" pitchFamily="34" charset="0"/>
                <a:cs typeface="Verdana" panose="020B0604030504040204" pitchFamily="34" charset="0"/>
              </a:rPr>
              <a:t>American Express-Matic Replatform (AMEX): </a:t>
            </a:r>
            <a:r>
              <a:rPr lang="en-US" sz="1200" dirty="0">
                <a:solidFill>
                  <a:srgbClr val="6D6E71">
                    <a:lumMod val="50000"/>
                  </a:srgbClr>
                </a:solidFill>
                <a:ea typeface="Verdana" panose="020B0604030504040204" pitchFamily="34" charset="0"/>
                <a:cs typeface="Verdana" panose="020B0604030504040204" pitchFamily="34" charset="0"/>
              </a:rPr>
              <a:t>This project involved migrating the history data from MATICV1.0 to MATICV2.0. Gather requirement and confirm transformation logic by discussions with business. Implement mappings and execute one time load process to upload that data as files into SFTP.</a:t>
            </a:r>
            <a:r>
              <a:rPr lang="en-GB" sz="1200" dirty="0">
                <a:solidFill>
                  <a:srgbClr val="6D6E71">
                    <a:lumMod val="50000"/>
                  </a:srgbClr>
                </a:solidFill>
                <a:ea typeface="Verdana" panose="020B0604030504040204" pitchFamily="34" charset="0"/>
                <a:cs typeface="Verdana" panose="020B0604030504040204" pitchFamily="34" charset="0"/>
              </a:rPr>
              <a:t> Interacted directly with client and conducted functional reviews for the deliverables.</a:t>
            </a:r>
            <a:endParaRPr lang="en-US" sz="1200" dirty="0">
              <a:solidFill>
                <a:srgbClr val="6D6E71">
                  <a:lumMod val="50000"/>
                </a:srgbClr>
              </a:solidFill>
              <a:ea typeface="Verdana" panose="020B0604030504040204" pitchFamily="34" charset="0"/>
              <a:cs typeface="Verdana" panose="020B0604030504040204" pitchFamily="34" charset="0"/>
            </a:endParaRPr>
          </a:p>
          <a:p>
            <a:pPr marL="284156" lvl="2" indent="-168271" defTabSz="685800" eaLnBrk="0" hangingPunct="0">
              <a:spcBef>
                <a:spcPct val="50000"/>
              </a:spcBef>
              <a:buClr>
                <a:srgbClr val="1F9CD7"/>
              </a:buClr>
              <a:buFont typeface="Wingdings" pitchFamily="2" charset="2"/>
              <a:buChar char="ü"/>
              <a:defRPr/>
            </a:pPr>
            <a:r>
              <a:rPr lang="en-US" sz="1200" b="1" dirty="0">
                <a:solidFill>
                  <a:srgbClr val="6D6E71">
                    <a:lumMod val="50000"/>
                  </a:srgbClr>
                </a:solidFill>
                <a:ea typeface="Verdana" panose="020B0604030504040204" pitchFamily="34" charset="0"/>
                <a:cs typeface="Verdana" panose="020B0604030504040204" pitchFamily="34" charset="0"/>
              </a:rPr>
              <a:t>Lexis Nexis (LN): </a:t>
            </a:r>
            <a:r>
              <a:rPr lang="en-US" sz="1200" dirty="0">
                <a:solidFill>
                  <a:srgbClr val="6D6E71">
                    <a:lumMod val="50000"/>
                  </a:srgbClr>
                </a:solidFill>
                <a:ea typeface="Verdana" panose="020B0604030504040204" pitchFamily="34" charset="0"/>
                <a:cs typeface="Verdana" panose="020B0604030504040204" pitchFamily="34" charset="0"/>
              </a:rPr>
              <a:t>This project was to build Global Marketing Data Warehouse (GMDW) - A scalable marketing data warehouse that will host all the customer and prospect marketing data. Required data modeling and designing of the data warehouse as well as the staging layers (Data Staging Layer 1, 2) . Created mapping to load the data in SL with parameterization for reuse. Also worked on creating rules and profiling.  Data cleansing involved some in-consistent data (like @,trade mark symbols) correction with the help of standardization transformation .</a:t>
            </a:r>
          </a:p>
          <a:p>
            <a:pPr marL="284156" lvl="2" indent="-168271" defTabSz="685800" eaLnBrk="0" hangingPunct="0">
              <a:spcBef>
                <a:spcPct val="50000"/>
              </a:spcBef>
              <a:buClr>
                <a:srgbClr val="1F9CD7"/>
              </a:buClr>
              <a:buFont typeface="Wingdings" pitchFamily="2" charset="2"/>
              <a:buChar char="ü"/>
              <a:defRPr/>
            </a:pPr>
            <a:r>
              <a:rPr lang="en-US" altLang="ja-JP" sz="1200" b="1" dirty="0">
                <a:solidFill>
                  <a:srgbClr val="6D6E71">
                    <a:lumMod val="50000"/>
                  </a:srgbClr>
                </a:solidFill>
                <a:ea typeface="Verdana" panose="020B0604030504040204" pitchFamily="34" charset="0"/>
                <a:cs typeface="Verdana" panose="020B0604030504040204" pitchFamily="34" charset="0"/>
              </a:rPr>
              <a:t>Currency Transaction Reporting(U S Bank):</a:t>
            </a:r>
            <a:r>
              <a:rPr lang="en-US" altLang="ja-JP" sz="1200" dirty="0">
                <a:solidFill>
                  <a:srgbClr val="6D6E71">
                    <a:lumMod val="50000"/>
                  </a:srgbClr>
                </a:solidFill>
                <a:ea typeface="Verdana" panose="020B0604030504040204" pitchFamily="34" charset="0"/>
                <a:cs typeface="Verdana" panose="020B0604030504040204" pitchFamily="34" charset="0"/>
              </a:rPr>
              <a:t> </a:t>
            </a:r>
            <a:r>
              <a:rPr lang="en-US" sz="1200" dirty="0">
                <a:solidFill>
                  <a:srgbClr val="6D6E71">
                    <a:lumMod val="50000"/>
                  </a:srgbClr>
                </a:solidFill>
                <a:ea typeface="Verdana" panose="020B0604030504040204" pitchFamily="34" charset="0"/>
                <a:cs typeface="Verdana" panose="020B0604030504040204" pitchFamily="34" charset="0"/>
              </a:rPr>
              <a:t>US bank used this system(CTR) as a Data Landing Zone for their EDW. CTR system will read SOR information from the source systems and ELZ having the following phases SOR – RAW, RAW – HM, HM – Delta and Consumer Layers. Informatica Developer was used  to cleanse the data by  Profiling and De-Duplication.  Worked on Mappings to  find the duplicate data using transformations like Case Converter, Key generation,Match,Consolidation etc. Also created rules and reference tables based upon a client requirement. Created score cards for getting profiling status with details.</a:t>
            </a:r>
          </a:p>
        </p:txBody>
      </p:sp>
      <p:sp>
        <p:nvSpPr>
          <p:cNvPr id="12" name="Rectangle 3"/>
          <p:cNvSpPr txBox="1">
            <a:spLocks noChangeArrowheads="1"/>
          </p:cNvSpPr>
          <p:nvPr/>
        </p:nvSpPr>
        <p:spPr bwMode="auto">
          <a:xfrm>
            <a:off x="170481" y="789164"/>
            <a:ext cx="538705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Clr>
                <a:schemeClr val="tx2"/>
              </a:buClr>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lr>
                <a:schemeClr val="tx2"/>
              </a:buClr>
              <a:buFont typeface="Arial" panose="020B0604020202020204" pitchFamily="34" charset="0"/>
              <a:buChar char="•"/>
              <a:defRPr sz="1400">
                <a:solidFill>
                  <a:schemeClr val="tx1"/>
                </a:solidFill>
                <a:latin typeface="Calibri" panose="020F0502020204030204" pitchFamily="34" charset="0"/>
              </a:defRPr>
            </a:lvl4pPr>
            <a:lvl5pPr marL="2057400" indent="-228600">
              <a:spcBef>
                <a:spcPct val="20000"/>
              </a:spcBef>
              <a:buClr>
                <a:schemeClr val="tx2"/>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9pPr>
          </a:lstStyle>
          <a:p>
            <a:pPr defTabSz="685800" eaLnBrk="0" hangingPunct="0">
              <a:buClr>
                <a:srgbClr val="1F9CD7"/>
              </a:buClr>
              <a:buNone/>
              <a:defRPr/>
            </a:pPr>
            <a:endParaRPr lang="en-US" sz="1200" dirty="0">
              <a:solidFill>
                <a:srgbClr val="6D6E71">
                  <a:lumMod val="50000"/>
                </a:srgbClr>
              </a:solidFill>
              <a:cs typeface="Calibri" pitchFamily="34" charset="0"/>
            </a:endParaRPr>
          </a:p>
          <a:p>
            <a:pPr algn="just"/>
            <a:r>
              <a:rPr lang="en-US" sz="1200" dirty="0">
                <a:solidFill>
                  <a:srgbClr val="6D6E71">
                    <a:lumMod val="50000"/>
                  </a:srgbClr>
                </a:solidFill>
              </a:rPr>
              <a:t>A highly dedicated and Dynamic </a:t>
            </a:r>
            <a:r>
              <a:rPr lang="en-US" sz="1200" dirty="0" smtClean="0">
                <a:solidFill>
                  <a:srgbClr val="6D6E71">
                    <a:lumMod val="50000"/>
                  </a:srgbClr>
                </a:solidFill>
              </a:rPr>
              <a:t>Professional with experience </a:t>
            </a:r>
            <a:r>
              <a:rPr lang="en-US" sz="1200" dirty="0">
                <a:solidFill>
                  <a:srgbClr val="6D6E71">
                    <a:lumMod val="50000"/>
                  </a:srgbClr>
                </a:solidFill>
              </a:rPr>
              <a:t>in Data </a:t>
            </a:r>
            <a:r>
              <a:rPr lang="en-US" sz="1200" dirty="0" smtClean="0">
                <a:solidFill>
                  <a:srgbClr val="6D6E71">
                    <a:lumMod val="50000"/>
                  </a:srgbClr>
                </a:solidFill>
              </a:rPr>
              <a:t>warehousing/ETL with hands on Informatica Power </a:t>
            </a:r>
            <a:r>
              <a:rPr lang="en-US" sz="1200" dirty="0">
                <a:solidFill>
                  <a:srgbClr val="6D6E71">
                    <a:lumMod val="50000"/>
                  </a:srgbClr>
                </a:solidFill>
              </a:rPr>
              <a:t>Center </a:t>
            </a:r>
            <a:r>
              <a:rPr lang="en-US" sz="1200" dirty="0" smtClean="0">
                <a:solidFill>
                  <a:srgbClr val="6D6E71">
                    <a:lumMod val="50000"/>
                  </a:srgbClr>
                </a:solidFill>
              </a:rPr>
              <a:t>and </a:t>
            </a:r>
            <a:r>
              <a:rPr lang="en-US" sz="1200" dirty="0">
                <a:solidFill>
                  <a:srgbClr val="6D6E71">
                    <a:lumMod val="50000"/>
                  </a:srgbClr>
                </a:solidFill>
              </a:rPr>
              <a:t>Informatica IDQ </a:t>
            </a:r>
            <a:r>
              <a:rPr lang="en-US" sz="1200" dirty="0" smtClean="0">
                <a:solidFill>
                  <a:srgbClr val="6D6E71">
                    <a:lumMod val="50000"/>
                  </a:srgbClr>
                </a:solidFill>
              </a:rPr>
              <a:t>Developer tools. </a:t>
            </a:r>
          </a:p>
          <a:p>
            <a:pPr algn="just"/>
            <a:r>
              <a:rPr lang="en-US" sz="1200" b="1" dirty="0">
                <a:solidFill>
                  <a:srgbClr val="6D6E71">
                    <a:lumMod val="50000"/>
                  </a:srgbClr>
                </a:solidFill>
                <a:ea typeface="Verdana" pitchFamily="34" charset="0"/>
                <a:cs typeface="Verdana" pitchFamily="34" charset="0"/>
              </a:rPr>
              <a:t> </a:t>
            </a:r>
            <a:r>
              <a:rPr lang="en-US" sz="1200" b="1" dirty="0" smtClean="0">
                <a:solidFill>
                  <a:srgbClr val="6D6E71">
                    <a:lumMod val="50000"/>
                  </a:srgbClr>
                </a:solidFill>
                <a:ea typeface="Verdana" pitchFamily="34" charset="0"/>
                <a:cs typeface="Verdana" pitchFamily="34" charset="0"/>
              </a:rPr>
              <a:t>Has  6+  </a:t>
            </a:r>
            <a:r>
              <a:rPr lang="en-US" sz="1200" b="1" dirty="0">
                <a:solidFill>
                  <a:srgbClr val="6D6E71">
                    <a:lumMod val="50000"/>
                  </a:srgbClr>
                </a:solidFill>
                <a:ea typeface="Verdana" pitchFamily="34" charset="0"/>
                <a:cs typeface="Verdana" pitchFamily="34" charset="0"/>
              </a:rPr>
              <a:t>years of experience in </a:t>
            </a:r>
            <a:r>
              <a:rPr lang="en-US" sz="1200" b="1" dirty="0" smtClean="0">
                <a:solidFill>
                  <a:srgbClr val="6D6E71">
                    <a:lumMod val="50000"/>
                  </a:srgbClr>
                </a:solidFill>
                <a:ea typeface="Verdana" pitchFamily="34" charset="0"/>
                <a:cs typeface="Verdana" pitchFamily="34" charset="0"/>
              </a:rPr>
              <a:t>ETL tool process.</a:t>
            </a:r>
            <a:endParaRPr lang="en-US" sz="1200" b="1" dirty="0">
              <a:solidFill>
                <a:srgbClr val="6D6E71">
                  <a:lumMod val="50000"/>
                </a:srgbClr>
              </a:solidFill>
              <a:ea typeface="Verdana" pitchFamily="34" charset="0"/>
              <a:cs typeface="Verdana" pitchFamily="34" charset="0"/>
            </a:endParaRPr>
          </a:p>
          <a:p>
            <a:pPr marL="114297" indent="-114297" defTabSz="685800" eaLnBrk="0" hangingPunct="0">
              <a:lnSpc>
                <a:spcPct val="80000"/>
              </a:lnSpc>
              <a:spcBef>
                <a:spcPts val="600"/>
              </a:spcBef>
              <a:buClr>
                <a:srgbClr val="006699"/>
              </a:buClr>
            </a:pPr>
            <a:endParaRPr lang="en-GB" sz="1200" b="1" dirty="0" smtClean="0">
              <a:solidFill>
                <a:srgbClr val="6D6E71">
                  <a:lumMod val="50000"/>
                </a:srgbClr>
              </a:solidFill>
            </a:endParaRPr>
          </a:p>
          <a:p>
            <a:pPr marL="114297" indent="-114297" defTabSz="685800" eaLnBrk="0" hangingPunct="0">
              <a:lnSpc>
                <a:spcPct val="80000"/>
              </a:lnSpc>
              <a:spcBef>
                <a:spcPts val="600"/>
              </a:spcBef>
              <a:buClr>
                <a:srgbClr val="006699"/>
              </a:buClr>
            </a:pPr>
            <a:r>
              <a:rPr lang="en-GB" sz="1200" b="1" dirty="0" smtClean="0">
                <a:solidFill>
                  <a:srgbClr val="6D6E71">
                    <a:lumMod val="50000"/>
                  </a:srgbClr>
                </a:solidFill>
              </a:rPr>
              <a:t>Industry </a:t>
            </a:r>
            <a:r>
              <a:rPr lang="en-GB" sz="1200" b="1" dirty="0">
                <a:solidFill>
                  <a:srgbClr val="6D6E71">
                    <a:lumMod val="50000"/>
                  </a:srgbClr>
                </a:solidFill>
              </a:rPr>
              <a:t>Experience </a:t>
            </a:r>
          </a:p>
          <a:p>
            <a:pPr marL="230183" indent="-119060" defTabSz="685800" eaLnBrk="0" hangingPunct="0">
              <a:spcBef>
                <a:spcPts val="300"/>
              </a:spcBef>
              <a:spcAft>
                <a:spcPts val="0"/>
              </a:spcAft>
              <a:buClr>
                <a:srgbClr val="006699"/>
              </a:buClr>
              <a:buFontTx/>
              <a:buChar char="•"/>
            </a:pPr>
            <a:r>
              <a:rPr lang="en-US" sz="1200" dirty="0">
                <a:solidFill>
                  <a:srgbClr val="6D6E71">
                    <a:lumMod val="50000"/>
                  </a:srgbClr>
                </a:solidFill>
              </a:rPr>
              <a:t>Good Knowledge in </a:t>
            </a:r>
            <a:r>
              <a:rPr lang="en-US" sz="1200" dirty="0" smtClean="0">
                <a:solidFill>
                  <a:srgbClr val="6D6E71">
                    <a:lumMod val="50000"/>
                  </a:srgbClr>
                </a:solidFill>
              </a:rPr>
              <a:t>Data </a:t>
            </a:r>
            <a:r>
              <a:rPr lang="en-US" sz="1200" dirty="0">
                <a:solidFill>
                  <a:srgbClr val="6D6E71">
                    <a:lumMod val="50000"/>
                  </a:srgbClr>
                </a:solidFill>
              </a:rPr>
              <a:t>warehousing concepts with exposure to </a:t>
            </a:r>
            <a:r>
              <a:rPr lang="en-US" sz="1200" dirty="0" smtClean="0">
                <a:solidFill>
                  <a:srgbClr val="6D6E71">
                    <a:lumMod val="50000"/>
                  </a:srgbClr>
                </a:solidFill>
              </a:rPr>
              <a:t>Oracle.</a:t>
            </a:r>
          </a:p>
          <a:p>
            <a:pPr marL="230183" indent="-119060" defTabSz="685800" eaLnBrk="0" hangingPunct="0">
              <a:spcBef>
                <a:spcPts val="300"/>
              </a:spcBef>
              <a:spcAft>
                <a:spcPts val="0"/>
              </a:spcAft>
              <a:buClr>
                <a:srgbClr val="006699"/>
              </a:buClr>
              <a:buFontTx/>
              <a:buChar char="•"/>
            </a:pPr>
            <a:r>
              <a:rPr lang="en-US" sz="1200" dirty="0" smtClean="0">
                <a:solidFill>
                  <a:srgbClr val="6D6E71">
                    <a:lumMod val="50000"/>
                  </a:srgbClr>
                </a:solidFill>
              </a:rPr>
              <a:t>Worked in Banking  &amp; Health Care domain   </a:t>
            </a:r>
            <a:endParaRPr lang="en-US" sz="1200" dirty="0">
              <a:solidFill>
                <a:srgbClr val="6D6E71">
                  <a:lumMod val="50000"/>
                </a:srgbClr>
              </a:solidFill>
            </a:endParaRPr>
          </a:p>
          <a:p>
            <a:pPr marL="230183" indent="-119060" defTabSz="685800" eaLnBrk="0" hangingPunct="0">
              <a:spcBef>
                <a:spcPts val="300"/>
              </a:spcBef>
              <a:spcAft>
                <a:spcPts val="0"/>
              </a:spcAft>
              <a:buClr>
                <a:srgbClr val="006699"/>
              </a:buClr>
              <a:buFontTx/>
              <a:buChar char="•"/>
            </a:pPr>
            <a:r>
              <a:rPr lang="en-US" sz="1200" dirty="0">
                <a:solidFill>
                  <a:srgbClr val="6D6E71">
                    <a:lumMod val="50000"/>
                  </a:srgbClr>
                </a:solidFill>
              </a:rPr>
              <a:t>Worked </a:t>
            </a:r>
            <a:r>
              <a:rPr lang="en-US" sz="1200" dirty="0" smtClean="0">
                <a:solidFill>
                  <a:srgbClr val="6D6E71">
                    <a:lumMod val="50000"/>
                  </a:srgbClr>
                </a:solidFill>
              </a:rPr>
              <a:t>with </a:t>
            </a:r>
            <a:r>
              <a:rPr lang="en-US" sz="1200" dirty="0">
                <a:solidFill>
                  <a:srgbClr val="6D6E71">
                    <a:lumMod val="50000"/>
                  </a:srgbClr>
                </a:solidFill>
              </a:rPr>
              <a:t>components </a:t>
            </a:r>
            <a:r>
              <a:rPr lang="en-US" sz="1200" dirty="0" smtClean="0">
                <a:solidFill>
                  <a:srgbClr val="6D6E71">
                    <a:lumMod val="50000"/>
                  </a:srgbClr>
                </a:solidFill>
              </a:rPr>
              <a:t>in Informatica Tool like Informatica Data Quality  &amp; Informatica Power center.</a:t>
            </a:r>
            <a:r>
              <a:rPr lang="en-US" sz="1200" dirty="0">
                <a:solidFill>
                  <a:srgbClr val="6D6E71">
                    <a:lumMod val="50000"/>
                  </a:srgbClr>
                </a:solidFill>
              </a:rPr>
              <a:t/>
            </a:r>
            <a:br>
              <a:rPr lang="en-US" sz="1200" dirty="0">
                <a:solidFill>
                  <a:srgbClr val="6D6E71">
                    <a:lumMod val="50000"/>
                  </a:srgbClr>
                </a:solidFill>
              </a:rPr>
            </a:br>
            <a:endParaRPr lang="en-US" sz="1200" dirty="0" smtClean="0">
              <a:solidFill>
                <a:srgbClr val="6D6E71">
                  <a:lumMod val="50000"/>
                </a:srgbClr>
              </a:solidFill>
            </a:endParaRPr>
          </a:p>
          <a:p>
            <a:r>
              <a:rPr lang="en-US" sz="1200" b="1" dirty="0" smtClean="0">
                <a:solidFill>
                  <a:srgbClr val="6D6E71">
                    <a:lumMod val="50000"/>
                  </a:srgbClr>
                </a:solidFill>
              </a:rPr>
              <a:t>Professional Summary: </a:t>
            </a:r>
          </a:p>
          <a:p>
            <a:pPr marL="284156" lvl="2" indent="-168271" defTabSz="685800" eaLnBrk="0" hangingPunct="0">
              <a:spcBef>
                <a:spcPct val="50000"/>
              </a:spcBef>
              <a:buClr>
                <a:srgbClr val="1F9CD7"/>
              </a:buClr>
              <a:buFont typeface="Wingdings" pitchFamily="2" charset="2"/>
              <a:buChar char="ü"/>
              <a:defRPr/>
            </a:pPr>
            <a:r>
              <a:rPr lang="en-US" sz="1200" dirty="0" smtClean="0">
                <a:solidFill>
                  <a:srgbClr val="6D6E71">
                    <a:lumMod val="50000"/>
                  </a:srgbClr>
                </a:solidFill>
                <a:ea typeface="Verdana" panose="020B0604030504040204" pitchFamily="34" charset="0"/>
                <a:cs typeface="Verdana" panose="020B0604030504040204" pitchFamily="34" charset="0"/>
              </a:rPr>
              <a:t>Proficient </a:t>
            </a:r>
            <a:r>
              <a:rPr lang="en-US" sz="1200" dirty="0">
                <a:solidFill>
                  <a:srgbClr val="6D6E71">
                    <a:lumMod val="50000"/>
                  </a:srgbClr>
                </a:solidFill>
                <a:ea typeface="Verdana" panose="020B0604030504040204" pitchFamily="34" charset="0"/>
                <a:cs typeface="Verdana" panose="020B0604030504040204" pitchFamily="34" charset="0"/>
              </a:rPr>
              <a:t>in Informatica Developer, </a:t>
            </a:r>
            <a:r>
              <a:rPr lang="en-US" sz="1200" dirty="0" smtClean="0">
                <a:solidFill>
                  <a:srgbClr val="6D6E71">
                    <a:lumMod val="50000"/>
                  </a:srgbClr>
                </a:solidFill>
                <a:ea typeface="Verdana" panose="020B0604030504040204" pitchFamily="34" charset="0"/>
                <a:cs typeface="Verdana" panose="020B0604030504040204" pitchFamily="34" charset="0"/>
              </a:rPr>
              <a:t>Analyst </a:t>
            </a:r>
            <a:r>
              <a:rPr lang="en-US" sz="1200" dirty="0">
                <a:solidFill>
                  <a:srgbClr val="6D6E71">
                    <a:lumMod val="50000"/>
                  </a:srgbClr>
                </a:solidFill>
                <a:ea typeface="Verdana" panose="020B0604030504040204" pitchFamily="34" charset="0"/>
                <a:cs typeface="Verdana" panose="020B0604030504040204" pitchFamily="34" charset="0"/>
              </a:rPr>
              <a:t>tool, Power </a:t>
            </a:r>
            <a:r>
              <a:rPr lang="en-US" sz="1200" dirty="0" smtClean="0">
                <a:solidFill>
                  <a:srgbClr val="6D6E71">
                    <a:lumMod val="50000"/>
                  </a:srgbClr>
                </a:solidFill>
                <a:ea typeface="Verdana" panose="020B0604030504040204" pitchFamily="34" charset="0"/>
                <a:cs typeface="Verdana" panose="020B0604030504040204" pitchFamily="34" charset="0"/>
              </a:rPr>
              <a:t>Center client tools.</a:t>
            </a:r>
            <a:endParaRPr lang="en-US" sz="1200" dirty="0">
              <a:solidFill>
                <a:srgbClr val="6D6E71">
                  <a:lumMod val="50000"/>
                </a:srgbClr>
              </a:solidFill>
              <a:ea typeface="Verdana" panose="020B0604030504040204" pitchFamily="34" charset="0"/>
              <a:cs typeface="Verdana" panose="020B0604030504040204" pitchFamily="34" charset="0"/>
            </a:endParaRPr>
          </a:p>
          <a:p>
            <a:pPr marL="284156" lvl="2" indent="-168271"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Experience in Data Extraction, Data Profiling, Data Cleansing, Data Standardization, Data De-Duplication using Informatica Data Quality.</a:t>
            </a:r>
          </a:p>
          <a:p>
            <a:pPr marL="284156" lvl="2" indent="-168271" defTabSz="685800" eaLnBrk="0" hangingPunct="0">
              <a:spcBef>
                <a:spcPct val="50000"/>
              </a:spcBef>
              <a:buClr>
                <a:srgbClr val="1F9CD7"/>
              </a:buClr>
              <a:buFont typeface="Wingdings" pitchFamily="2" charset="2"/>
              <a:buChar char="ü"/>
              <a:defRPr/>
            </a:pPr>
            <a:r>
              <a:rPr lang="en-US" sz="1200" dirty="0" smtClean="0">
                <a:solidFill>
                  <a:srgbClr val="6D6E71">
                    <a:lumMod val="50000"/>
                  </a:srgbClr>
                </a:solidFill>
                <a:ea typeface="Verdana" panose="020B0604030504040204" pitchFamily="34" charset="0"/>
                <a:cs typeface="Verdana" panose="020B0604030504040204" pitchFamily="34" charset="0"/>
              </a:rPr>
              <a:t>Experience </a:t>
            </a:r>
            <a:r>
              <a:rPr lang="en-US" sz="1200" dirty="0">
                <a:solidFill>
                  <a:srgbClr val="6D6E71">
                    <a:lumMod val="50000"/>
                  </a:srgbClr>
                </a:solidFill>
                <a:ea typeface="Verdana" panose="020B0604030504040204" pitchFamily="34" charset="0"/>
                <a:cs typeface="Verdana" panose="020B0604030504040204" pitchFamily="34" charset="0"/>
              </a:rPr>
              <a:t>in Profiling the Data from the current Source systems and identify Data Quality rules for cleansing and standardization</a:t>
            </a:r>
            <a:r>
              <a:rPr lang="en-US" sz="1200" dirty="0" smtClean="0">
                <a:solidFill>
                  <a:srgbClr val="6D6E71">
                    <a:lumMod val="50000"/>
                  </a:srgbClr>
                </a:solidFill>
                <a:ea typeface="Verdana" panose="020B0604030504040204" pitchFamily="34" charset="0"/>
                <a:cs typeface="Verdana" panose="020B0604030504040204" pitchFamily="34" charset="0"/>
              </a:rPr>
              <a:t>.</a:t>
            </a:r>
          </a:p>
          <a:p>
            <a:pPr marL="284156" lvl="2" indent="-168271"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Experience in creating Data Quality dashboards for Data Quality monitoring </a:t>
            </a:r>
          </a:p>
          <a:p>
            <a:pPr marL="284156" lvl="2" indent="-168271" defTabSz="685800" eaLnBrk="0" hangingPunct="0">
              <a:spcBef>
                <a:spcPct val="50000"/>
              </a:spcBef>
              <a:buClr>
                <a:srgbClr val="1F9CD7"/>
              </a:buClr>
              <a:buFont typeface="Wingdings" pitchFamily="2" charset="2"/>
              <a:buChar char="ü"/>
              <a:defRPr/>
            </a:pPr>
            <a:r>
              <a:rPr lang="en-US" sz="1200" dirty="0" smtClean="0">
                <a:solidFill>
                  <a:srgbClr val="6D6E71">
                    <a:lumMod val="50000"/>
                  </a:srgbClr>
                </a:solidFill>
                <a:ea typeface="Verdana" panose="020B0604030504040204" pitchFamily="34" charset="0"/>
                <a:cs typeface="Verdana" panose="020B0604030504040204" pitchFamily="34" charset="0"/>
              </a:rPr>
              <a:t>Experience in  </a:t>
            </a:r>
            <a:r>
              <a:rPr lang="en-US" sz="1200" dirty="0">
                <a:solidFill>
                  <a:srgbClr val="6D6E71">
                    <a:lumMod val="50000"/>
                  </a:srgbClr>
                </a:solidFill>
                <a:ea typeface="Verdana" panose="020B0604030504040204" pitchFamily="34" charset="0"/>
                <a:cs typeface="Verdana" panose="020B0604030504040204" pitchFamily="34" charset="0"/>
              </a:rPr>
              <a:t>the </a:t>
            </a:r>
            <a:r>
              <a:rPr lang="en-US" sz="1200" dirty="0" smtClean="0">
                <a:solidFill>
                  <a:srgbClr val="6D6E71">
                    <a:lumMod val="50000"/>
                  </a:srgbClr>
                </a:solidFill>
                <a:ea typeface="Verdana" panose="020B0604030504040204" pitchFamily="34" charset="0"/>
                <a:cs typeface="Verdana" panose="020B0604030504040204" pitchFamily="34" charset="0"/>
              </a:rPr>
              <a:t>Design and Documentation </a:t>
            </a:r>
            <a:r>
              <a:rPr lang="en-US" sz="1200" dirty="0">
                <a:solidFill>
                  <a:srgbClr val="6D6E71">
                    <a:lumMod val="50000"/>
                  </a:srgbClr>
                </a:solidFill>
                <a:ea typeface="Verdana" panose="020B0604030504040204" pitchFamily="34" charset="0"/>
                <a:cs typeface="Verdana" panose="020B0604030504040204" pitchFamily="34" charset="0"/>
              </a:rPr>
              <a:t>for the mappings according to the Business Requirements.</a:t>
            </a:r>
          </a:p>
          <a:p>
            <a:pPr marL="114297" indent="-114297" defTabSz="685800" eaLnBrk="0" hangingPunct="0">
              <a:spcBef>
                <a:spcPts val="300"/>
              </a:spcBef>
              <a:spcAft>
                <a:spcPts val="0"/>
              </a:spcAft>
              <a:buClr>
                <a:srgbClr val="006699"/>
              </a:buClr>
            </a:pPr>
            <a:r>
              <a:rPr lang="en-US" sz="1200" b="1" dirty="0" smtClean="0">
                <a:solidFill>
                  <a:srgbClr val="6D6E71">
                    <a:lumMod val="50000"/>
                  </a:srgbClr>
                </a:solidFill>
              </a:rPr>
              <a:t>Educational </a:t>
            </a:r>
            <a:r>
              <a:rPr lang="en-US" sz="1200" b="1" dirty="0">
                <a:solidFill>
                  <a:srgbClr val="6D6E71">
                    <a:lumMod val="50000"/>
                  </a:srgbClr>
                </a:solidFill>
              </a:rPr>
              <a:t>Qualification – </a:t>
            </a:r>
            <a:r>
              <a:rPr lang="en-US" altLang="ja-JP" sz="1200" dirty="0">
                <a:solidFill>
                  <a:srgbClr val="6D6E71">
                    <a:lumMod val="50000"/>
                  </a:srgbClr>
                </a:solidFill>
              </a:rPr>
              <a:t>M C A (Master Of Computer </a:t>
            </a:r>
            <a:r>
              <a:rPr lang="en-US" altLang="ja-JP" sz="1200" dirty="0" smtClean="0">
                <a:solidFill>
                  <a:srgbClr val="6D6E71">
                    <a:lumMod val="50000"/>
                  </a:srgbClr>
                </a:solidFill>
              </a:rPr>
              <a:t>Applications) 2011</a:t>
            </a:r>
            <a:endParaRPr lang="en-US" altLang="ja-JP" sz="1200" dirty="0">
              <a:solidFill>
                <a:srgbClr val="6D6E71">
                  <a:lumMod val="50000"/>
                </a:srgbClr>
              </a:solidFill>
            </a:endParaRPr>
          </a:p>
          <a:p>
            <a:pPr marL="114297" indent="-114297" defTabSz="685800" eaLnBrk="0" hangingPunct="0">
              <a:spcBef>
                <a:spcPts val="300"/>
              </a:spcBef>
              <a:spcAft>
                <a:spcPts val="0"/>
              </a:spcAft>
              <a:buClr>
                <a:srgbClr val="006699"/>
              </a:buClr>
            </a:pPr>
            <a:r>
              <a:rPr lang="en-GB" sz="1200" b="1" dirty="0">
                <a:solidFill>
                  <a:srgbClr val="6D6E71">
                    <a:lumMod val="50000"/>
                  </a:srgbClr>
                </a:solidFill>
              </a:rPr>
              <a:t>Technology Exposure</a:t>
            </a:r>
          </a:p>
          <a:p>
            <a:pPr marL="230183" indent="-114297" defTabSz="685800" eaLnBrk="0" hangingPunct="0">
              <a:spcBef>
                <a:spcPts val="300"/>
              </a:spcBef>
              <a:spcAft>
                <a:spcPts val="0"/>
              </a:spcAft>
              <a:buClr>
                <a:srgbClr val="006699"/>
              </a:buClr>
              <a:buFontTx/>
              <a:buChar char="•"/>
            </a:pPr>
            <a:r>
              <a:rPr lang="en-US" sz="1200" dirty="0" smtClean="0">
                <a:solidFill>
                  <a:srgbClr val="6D6E71">
                    <a:lumMod val="50000"/>
                  </a:srgbClr>
                </a:solidFill>
              </a:rPr>
              <a:t>Technologies	 </a:t>
            </a:r>
            <a:r>
              <a:rPr lang="en-US" sz="1200" dirty="0">
                <a:solidFill>
                  <a:srgbClr val="6D6E71">
                    <a:lumMod val="50000"/>
                  </a:srgbClr>
                </a:solidFill>
              </a:rPr>
              <a:t>– </a:t>
            </a:r>
            <a:r>
              <a:rPr lang="en-US" sz="1200" dirty="0" smtClean="0">
                <a:solidFill>
                  <a:srgbClr val="6D6E71">
                    <a:lumMod val="50000"/>
                  </a:srgbClr>
                </a:solidFill>
              </a:rPr>
              <a:t>Informatica, Unix &amp; SQL</a:t>
            </a:r>
            <a:endParaRPr lang="en-US" sz="1200" dirty="0">
              <a:solidFill>
                <a:srgbClr val="6D6E71">
                  <a:lumMod val="50000"/>
                </a:srgbClr>
              </a:solidFill>
            </a:endParaRPr>
          </a:p>
          <a:p>
            <a:pPr marL="230183" indent="-114297" defTabSz="685800" eaLnBrk="0" hangingPunct="0">
              <a:spcBef>
                <a:spcPts val="300"/>
              </a:spcBef>
              <a:spcAft>
                <a:spcPts val="0"/>
              </a:spcAft>
              <a:buClr>
                <a:srgbClr val="006699"/>
              </a:buClr>
              <a:buFontTx/>
              <a:buChar char="•"/>
            </a:pPr>
            <a:r>
              <a:rPr lang="en-US" sz="1200" dirty="0" smtClean="0">
                <a:solidFill>
                  <a:srgbClr val="6D6E71">
                    <a:lumMod val="50000"/>
                  </a:srgbClr>
                </a:solidFill>
              </a:rPr>
              <a:t>Databases		 </a:t>
            </a:r>
            <a:r>
              <a:rPr lang="en-US" sz="1200" dirty="0">
                <a:solidFill>
                  <a:srgbClr val="6D6E71">
                    <a:lumMod val="50000"/>
                  </a:srgbClr>
                </a:solidFill>
              </a:rPr>
              <a:t>– </a:t>
            </a:r>
            <a:r>
              <a:rPr lang="en-US" sz="1200" dirty="0" smtClean="0">
                <a:solidFill>
                  <a:srgbClr val="6D6E71">
                    <a:lumMod val="50000"/>
                  </a:srgbClr>
                </a:solidFill>
              </a:rPr>
              <a:t>Oracle 11g.		                	                                  </a:t>
            </a:r>
            <a:endParaRPr lang="en-US" sz="1200" dirty="0">
              <a:solidFill>
                <a:srgbClr val="6D6E71">
                  <a:lumMod val="50000"/>
                </a:srgbClr>
              </a:solidFill>
            </a:endParaRPr>
          </a:p>
          <a:p>
            <a:pPr marL="114297" indent="-114297" defTabSz="685800" eaLnBrk="0" hangingPunct="0">
              <a:spcBef>
                <a:spcPts val="300"/>
              </a:spcBef>
              <a:spcAft>
                <a:spcPts val="0"/>
              </a:spcAft>
              <a:buClr>
                <a:srgbClr val="006699"/>
              </a:buClr>
            </a:pPr>
            <a:endParaRPr lang="en-US" sz="1200" dirty="0">
              <a:solidFill>
                <a:srgbClr val="6D6E71">
                  <a:lumMod val="50000"/>
                </a:srgbClr>
              </a:solidFill>
            </a:endParaRPr>
          </a:p>
          <a:p>
            <a:pPr marL="114297" indent="-114297" defTabSz="685800" eaLnBrk="0" hangingPunct="0">
              <a:spcBef>
                <a:spcPts val="300"/>
              </a:spcBef>
              <a:spcAft>
                <a:spcPts val="0"/>
              </a:spcAft>
              <a:buClr>
                <a:srgbClr val="006699"/>
              </a:buClr>
            </a:pPr>
            <a:endParaRPr lang="en-US" sz="1200" dirty="0">
              <a:solidFill>
                <a:srgbClr val="6D6E71">
                  <a:lumMod val="50000"/>
                </a:srgbClr>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1837" y="52318"/>
            <a:ext cx="1560163" cy="1473692"/>
          </a:xfrm>
          <a:prstGeom prst="rect">
            <a:avLst/>
          </a:prstGeom>
        </p:spPr>
      </p:pic>
      <p:sp>
        <p:nvSpPr>
          <p:cNvPr id="3" name="Rectangle 2"/>
          <p:cNvSpPr/>
          <p:nvPr/>
        </p:nvSpPr>
        <p:spPr>
          <a:xfrm>
            <a:off x="337874" y="545361"/>
            <a:ext cx="3213316" cy="361637"/>
          </a:xfrm>
          <a:prstGeom prst="rect">
            <a:avLst/>
          </a:prstGeom>
        </p:spPr>
        <p:txBody>
          <a:bodyPr wrap="none">
            <a:spAutoFit/>
          </a:bodyPr>
          <a:lstStyle/>
          <a:p>
            <a:pPr defTabSz="1219110" eaLnBrk="0" hangingPunct="0">
              <a:lnSpc>
                <a:spcPts val="2133"/>
              </a:lnSpc>
              <a:spcBef>
                <a:spcPts val="400"/>
              </a:spcBef>
              <a:buNone/>
            </a:pPr>
            <a:r>
              <a:rPr lang="en-GB" altLang="en-US" sz="1200" dirty="0">
                <a:solidFill>
                  <a:srgbClr val="6D6E71">
                    <a:lumMod val="50000"/>
                  </a:srgbClr>
                </a:solidFill>
                <a:latin typeface="Calibri" panose="020F0502020204030204" pitchFamily="34" charset="0"/>
              </a:rPr>
              <a:t>Doddi Subramanyam</a:t>
            </a:r>
            <a:r>
              <a:rPr lang="en-US" altLang="ja-JP" sz="1200" dirty="0">
                <a:solidFill>
                  <a:srgbClr val="6D6E71">
                    <a:lumMod val="50000"/>
                  </a:srgbClr>
                </a:solidFill>
                <a:latin typeface="Calibri" panose="020F0502020204030204" pitchFamily="34" charset="0"/>
              </a:rPr>
              <a:t> will serve as IDQ </a:t>
            </a:r>
            <a:r>
              <a:rPr lang="en-US" altLang="ja-JP" sz="1200" dirty="0" smtClean="0">
                <a:solidFill>
                  <a:srgbClr val="6D6E71">
                    <a:lumMod val="50000"/>
                  </a:srgbClr>
                </a:solidFill>
                <a:latin typeface="Calibri" panose="020F0502020204030204" pitchFamily="34" charset="0"/>
              </a:rPr>
              <a:t>developer</a:t>
            </a:r>
            <a:endParaRPr lang="en-US" altLang="ja-JP" sz="1200" dirty="0">
              <a:solidFill>
                <a:srgbClr val="6D6E71">
                  <a:lumMod val="50000"/>
                </a:srgbClr>
              </a:solidFill>
              <a:latin typeface="Calibri" panose="020F0502020204030204" pitchFamily="34" charset="0"/>
            </a:endParaRPr>
          </a:p>
        </p:txBody>
      </p:sp>
    </p:spTree>
    <p:extLst>
      <p:ext uri="{BB962C8B-B14F-4D97-AF65-F5344CB8AC3E}">
        <p14:creationId xmlns:p14="http://schemas.microsoft.com/office/powerpoint/2010/main" val="31039166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nfosysDefault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8" id="{D5A7590A-BED8-4E17-9CC8-CB3F7C9BCB14}" vid="{8AA1049E-2C9E-48E9-9273-B6DA109BA0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8932</TotalTime>
  <Words>446</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Segoe UI</vt:lpstr>
      <vt:lpstr>Segoe UI Light</vt:lpstr>
      <vt:lpstr>Verdana</vt:lpstr>
      <vt:lpstr>Wingdings</vt:lpstr>
      <vt:lpstr>InfosysDefaultTheme</vt:lpstr>
      <vt:lpstr>Doddi Subramanyam – IDQ Offshore Developer</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Response</dc:title>
  <dc:creator>Madhur Goyal</dc:creator>
  <cp:lastModifiedBy>Sathyanarayana Sadambail</cp:lastModifiedBy>
  <cp:revision>601</cp:revision>
  <dcterms:created xsi:type="dcterms:W3CDTF">2017-08-10T06:09:57Z</dcterms:created>
  <dcterms:modified xsi:type="dcterms:W3CDTF">2018-11-07T07:02:33Z</dcterms:modified>
</cp:coreProperties>
</file>