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DAA2-C212-4E61-9E01-B3A178410C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739F-8803-48CB-876E-2A7001A96F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663700" y="5856605"/>
            <a:ext cx="581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我之所以到现在还怎么没用，是因为我不想离开哆啦A梦</a:t>
            </a:r>
            <a:endParaRPr 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3309620" y="4131945"/>
          <a:ext cx="2524125" cy="111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乘坐时光机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回到那些年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040890" y="381571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你看，不倒翁站起来了，大雄也可以自己站起来啊!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56640" y="630999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你受伤的时候，我永远都在。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全屏显示(4:3)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hai</cp:lastModifiedBy>
  <cp:revision>13</cp:revision>
  <dcterms:created xsi:type="dcterms:W3CDTF">2020-09-08T02:45:32Z</dcterms:created>
  <dcterms:modified xsi:type="dcterms:W3CDTF">2020-09-08T02:45:32Z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