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9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5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7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6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0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A13F-6640-404F-A859-2DAA740A5A6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8BCE-4415-4CED-AF01-3F57BF0A3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1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raw.io" TargetMode="External"/><Relationship Id="rId2" Type="http://schemas.openxmlformats.org/officeDocument/2006/relationships/hyperlink" Target="https://github.com/yuhan-os-security/Journaling_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draw.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Windows Hook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63393"/>
          </a:xfrm>
        </p:spPr>
        <p:txBody>
          <a:bodyPr/>
          <a:lstStyle/>
          <a:p>
            <a:r>
              <a:rPr lang="en-US" altLang="ko-KR" smtClean="0"/>
              <a:t>OS, </a:t>
            </a:r>
            <a:r>
              <a:rPr lang="ko-KR" altLang="en-US" smtClean="0"/>
              <a:t>보안팀</a:t>
            </a:r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565559" y="5029199"/>
            <a:ext cx="3241431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mtClean="0"/>
              <a:t>김예지 </a:t>
            </a:r>
            <a:r>
              <a:rPr lang="en-US" altLang="ko-KR" smtClean="0"/>
              <a:t>202007052</a:t>
            </a:r>
          </a:p>
          <a:p>
            <a:pPr algn="r"/>
            <a:r>
              <a:rPr lang="ko-KR" altLang="en-US" smtClean="0"/>
              <a:t>임미현 </a:t>
            </a:r>
            <a:r>
              <a:rPr lang="en-US" altLang="ko-KR" smtClean="0"/>
              <a:t>202007021</a:t>
            </a:r>
          </a:p>
          <a:p>
            <a:pPr algn="r"/>
            <a:r>
              <a:rPr lang="ko-KR" altLang="en-US" smtClean="0"/>
              <a:t>서해안 </a:t>
            </a:r>
            <a:r>
              <a:rPr lang="en-US" altLang="ko-KR" smtClean="0"/>
              <a:t>201807068</a:t>
            </a:r>
          </a:p>
          <a:p>
            <a:pPr algn="r"/>
            <a:r>
              <a:rPr lang="ko-KR" altLang="en-US" smtClean="0"/>
              <a:t>이무현 </a:t>
            </a:r>
            <a:r>
              <a:rPr lang="en-US" altLang="ko-KR" smtClean="0"/>
              <a:t>201807042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Windows Hook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smtClean="0"/>
              <a:t>응용 프로그램이 이벤트를 가로 챌 수 있는 매커니즘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 smtClean="0"/>
              <a:t>상대 프로시저에 도달하기 전 메시지를 먼저 받아 처리해주는 시스템 메시지 매커니즘</a:t>
            </a:r>
            <a:endParaRPr lang="ko-KR" altLang="en-US" sz="2000"/>
          </a:p>
        </p:txBody>
      </p:sp>
      <p:pic>
        <p:nvPicPr>
          <p:cNvPr id="1026" name="Picture 2" descr="https://t1.daumcdn.net/cfile/tistory/253C3938571B0A0B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45710"/>
            <a:ext cx="7059464" cy="273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7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후크의 사용처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400" smtClean="0"/>
              <a:t>메시지 모니터링</a:t>
            </a:r>
            <a:endParaRPr lang="en-US" altLang="ko-KR" sz="2400" smtClean="0"/>
          </a:p>
          <a:p>
            <a:pPr marL="0" indent="0" fontAlgn="base">
              <a:buNone/>
            </a:pPr>
            <a:endParaRPr lang="ko-KR" altLang="en-US" sz="2400"/>
          </a:p>
          <a:p>
            <a:pPr marL="0" indent="0" fontAlgn="base">
              <a:buNone/>
            </a:pPr>
            <a:r>
              <a:rPr lang="ko-KR" altLang="en-US" sz="2400" smtClean="0"/>
              <a:t>매크로 기능</a:t>
            </a:r>
            <a:endParaRPr lang="en-US" altLang="ko-KR" sz="2400" smtClean="0"/>
          </a:p>
          <a:p>
            <a:pPr marL="0" indent="0" fontAlgn="base">
              <a:buNone/>
            </a:pPr>
            <a:endParaRPr lang="ko-KR" altLang="en-US" sz="2400"/>
          </a:p>
          <a:p>
            <a:pPr marL="0" indent="0" fontAlgn="base">
              <a:buNone/>
            </a:pPr>
            <a:r>
              <a:rPr lang="ko-KR" altLang="en-US" sz="2400" smtClean="0"/>
              <a:t>도움말 지원</a:t>
            </a:r>
            <a:endParaRPr lang="en-US" altLang="ko-KR" sz="2400" smtClean="0"/>
          </a:p>
          <a:p>
            <a:pPr marL="0" indent="0" fontAlgn="base">
              <a:buNone/>
            </a:pPr>
            <a:endParaRPr lang="ko-KR" altLang="en-US" sz="2400"/>
          </a:p>
          <a:p>
            <a:pPr marL="0" indent="0" fontAlgn="base">
              <a:buNone/>
            </a:pPr>
            <a:r>
              <a:rPr lang="ko-KR" altLang="en-US" sz="2400" smtClean="0"/>
              <a:t>마우스 </a:t>
            </a:r>
            <a:r>
              <a:rPr lang="ko-KR" altLang="en-US" sz="2400"/>
              <a:t>키보드 </a:t>
            </a:r>
            <a:r>
              <a:rPr lang="ko-KR" altLang="en-US" sz="2400"/>
              <a:t>입력 </a:t>
            </a:r>
            <a:r>
              <a:rPr lang="ko-KR" altLang="en-US" sz="2400" smtClean="0"/>
              <a:t>시뮬레이션</a:t>
            </a:r>
            <a:endParaRPr lang="en-US" altLang="ko-KR" sz="2400" smtClean="0"/>
          </a:p>
          <a:p>
            <a:pPr marL="0" indent="0" fontAlgn="base">
              <a:buNone/>
            </a:pPr>
            <a:endParaRPr lang="ko-KR" altLang="en-US" sz="2400"/>
          </a:p>
          <a:p>
            <a:pPr marL="0" indent="0" fontAlgn="base">
              <a:buNone/>
            </a:pPr>
            <a:r>
              <a:rPr lang="ko-KR" altLang="en-US" sz="2400" smtClean="0"/>
              <a:t>교육 </a:t>
            </a:r>
            <a:r>
              <a:rPr lang="ko-KR" altLang="en-US" sz="2400"/>
              <a:t>응용프로그램 구현</a:t>
            </a:r>
          </a:p>
          <a:p>
            <a:pPr marL="0" indent="0">
              <a:buNone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8877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저널링 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smtClean="0"/>
              <a:t>윈도우 상에서 일어난 이벤트를 저장하는 훅 메소드이다</a:t>
            </a:r>
            <a:r>
              <a:rPr lang="en-US" altLang="ko-KR" sz="2400" smtClean="0"/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 smtClean="0"/>
              <a:t>입력 이벤트를 모니터링 하고 기록할 때 쓰인다</a:t>
            </a:r>
            <a:r>
              <a:rPr lang="en-US" altLang="ko-KR" sz="2400" smtClean="0"/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 smtClean="0"/>
              <a:t>해당 후크를 통해 마우스 및 키보드의 이벤트 순서를 기록한다</a:t>
            </a:r>
            <a:r>
              <a:rPr lang="en-US" altLang="ko-KR" sz="2400" smtClean="0"/>
              <a:t>.</a:t>
            </a:r>
            <a:endParaRPr lang="en-US" altLang="ko-KR" sz="2400"/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기록한 이벤트를 재생 할 수 있게 해준다</a:t>
            </a:r>
            <a:r>
              <a:rPr lang="en-US" altLang="ko-KR" sz="2400"/>
              <a:t>.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37298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저널링 훅을 사용한 게임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hlinkClick r:id="rId2"/>
              </a:rPr>
              <a:t>git </a:t>
            </a:r>
            <a:r>
              <a:rPr lang="ko-KR" altLang="en-US" smtClean="0">
                <a:hlinkClick r:id="rId2"/>
              </a:rPr>
              <a:t>주소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>
                <a:hlinkClick r:id="rId3" action="ppaction://hlinkfile"/>
              </a:rPr>
              <a:t>draw.io</a:t>
            </a:r>
            <a:endParaRPr lang="en-US" altLang="ko-KR" smtClean="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31" y="1583864"/>
            <a:ext cx="8368269" cy="48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1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smtClean="0"/>
              <a:t>저널링 훅을 사용할 수 있게 한다</a:t>
            </a:r>
            <a:r>
              <a:rPr lang="en-US" altLang="ko-KR" sz="240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smtClean="0"/>
              <a:t>독시젠 및 주석을 활발히 사용한다</a:t>
            </a:r>
            <a:r>
              <a:rPr lang="en-US" altLang="ko-KR" sz="2400" smtClean="0"/>
              <a:t>.</a:t>
            </a:r>
            <a:endParaRPr lang="en-US" altLang="ko-KR" sz="2400" smtClean="0"/>
          </a:p>
          <a:p>
            <a:pPr marL="514350" indent="-514350">
              <a:buAutoNum type="arabicPeriod"/>
            </a:pPr>
            <a:r>
              <a:rPr lang="en-US" altLang="ko-KR" sz="2400" smtClean="0"/>
              <a:t>UML</a:t>
            </a:r>
            <a:r>
              <a:rPr lang="ko-KR" altLang="en-US" sz="2400" smtClean="0"/>
              <a:t>을 통한 설계도를 그린다</a:t>
            </a:r>
            <a:r>
              <a:rPr lang="en-US" altLang="ko-KR" sz="240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smtClean="0"/>
              <a:t>코드의 가독성을 높인다</a:t>
            </a:r>
            <a:r>
              <a:rPr lang="en-US" altLang="ko-KR" sz="240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smtClean="0"/>
              <a:t>서브모듈을 사용하여 기존 코드를 재활용한다</a:t>
            </a:r>
            <a:r>
              <a:rPr lang="en-US" altLang="ko-KR" sz="2400" smtClean="0"/>
              <a:t>.</a:t>
            </a:r>
            <a:endParaRPr lang="en-US" altLang="ko-KR" sz="2400" smtClean="0"/>
          </a:p>
          <a:p>
            <a:pPr marL="514350" indent="-514350">
              <a:buAutoNum type="arabicPeriod"/>
            </a:pPr>
            <a:r>
              <a:rPr lang="ko-KR" altLang="en-US" sz="2400" smtClean="0"/>
              <a:t>협업의 문제점인 코드 형식 불일치를 최대한 줄인다</a:t>
            </a:r>
            <a:r>
              <a:rPr lang="en-US" altLang="ko-KR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60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smtClean="0"/>
              <a:t>두명의 플레이어가 서로의 아이디와 비밀번호를 알아 맞추는 게임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pPr marL="457200" indent="-457200">
              <a:buAutoNum type="arabicPeriod"/>
            </a:pPr>
            <a:r>
              <a:rPr lang="ko-KR" altLang="en-US" sz="2400" smtClean="0"/>
              <a:t>플레이의 이름을 각각 기입한다</a:t>
            </a:r>
            <a:r>
              <a:rPr lang="en-US" altLang="ko-KR" sz="240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smtClean="0"/>
              <a:t>방어자가 가입</a:t>
            </a:r>
            <a:r>
              <a:rPr lang="en-US" altLang="ko-KR" sz="2400" smtClean="0"/>
              <a:t>(</a:t>
            </a:r>
            <a:r>
              <a:rPr lang="ko-KR" altLang="en-US" sz="2400" smtClean="0"/>
              <a:t>정답 입력</a:t>
            </a:r>
            <a:r>
              <a:rPr lang="en-US" altLang="ko-KR" sz="2400" smtClean="0"/>
              <a:t>)</a:t>
            </a:r>
            <a:r>
              <a:rPr lang="ko-KR" altLang="en-US" sz="2400" smtClean="0"/>
              <a:t>을 진행한다</a:t>
            </a:r>
            <a:r>
              <a:rPr lang="en-US" altLang="ko-KR" sz="240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smtClean="0"/>
              <a:t>첫 번째 플레이어가 로그인을 한다</a:t>
            </a:r>
            <a:r>
              <a:rPr lang="en-US" altLang="ko-KR" sz="2400" smtClean="0"/>
              <a:t>. </a:t>
            </a:r>
          </a:p>
          <a:p>
            <a:pPr marL="457200" lvl="1" indent="0">
              <a:buNone/>
            </a:pPr>
            <a:r>
              <a:rPr lang="en-US" altLang="ko-KR" sz="2000" smtClean="0"/>
              <a:t>	(</a:t>
            </a:r>
            <a:r>
              <a:rPr lang="ko-KR" altLang="en-US" sz="2000" smtClean="0"/>
              <a:t>이때 마우스와 키보드 기록이 남는다</a:t>
            </a:r>
            <a:r>
              <a:rPr lang="en-US" altLang="ko-KR" sz="2000" smtClean="0"/>
              <a:t>.)</a:t>
            </a:r>
          </a:p>
          <a:p>
            <a:pPr marL="457200" indent="-457200">
              <a:buAutoNum type="arabicPeriod"/>
            </a:pPr>
            <a:r>
              <a:rPr lang="ko-KR" altLang="en-US" sz="2400" smtClean="0"/>
              <a:t>두 번째 플레이어는 기록을 보고 </a:t>
            </a:r>
            <a:r>
              <a:rPr lang="en-US" altLang="ko-KR" sz="2400" smtClean="0"/>
              <a:t>ID</a:t>
            </a:r>
            <a:r>
              <a:rPr lang="ko-KR" altLang="en-US" sz="2400" smtClean="0"/>
              <a:t>와 비밀번호를 유추하여 로그인한다</a:t>
            </a:r>
            <a:r>
              <a:rPr lang="en-US" altLang="ko-KR" sz="240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 smtClean="0"/>
              <a:t>3</a:t>
            </a:r>
            <a:r>
              <a:rPr lang="ko-KR" altLang="en-US" sz="2400" smtClean="0"/>
              <a:t>판 </a:t>
            </a:r>
            <a:r>
              <a:rPr lang="en-US" altLang="ko-KR" sz="2400" smtClean="0"/>
              <a:t>2</a:t>
            </a:r>
            <a:r>
              <a:rPr lang="ko-KR" altLang="en-US" sz="2400" smtClean="0"/>
              <a:t>선승제 이며 무승부가 존재한다</a:t>
            </a:r>
            <a:r>
              <a:rPr lang="en-US" altLang="ko-KR" sz="2400" smtClean="0"/>
              <a:t>.</a:t>
            </a:r>
          </a:p>
          <a:p>
            <a:pPr marL="0" indent="0">
              <a:buNone/>
            </a:pPr>
            <a:r>
              <a:rPr lang="ko-KR" altLang="en-US" sz="2400" smtClean="0"/>
              <a:t>웹사이트의 로그인 시도 횟수인 </a:t>
            </a:r>
            <a:r>
              <a:rPr lang="en-US" altLang="ko-KR" sz="2400" smtClean="0"/>
              <a:t>5</a:t>
            </a:r>
            <a:r>
              <a:rPr lang="ko-KR" altLang="en-US" sz="2400" smtClean="0"/>
              <a:t>회 이내에 로그인을 성공해야한다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4165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세부설명 및 설계도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hlinkClick r:id="rId2" action="ppaction://hlinkfile"/>
              </a:rPr>
              <a:t>draw.io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23" y="1690687"/>
            <a:ext cx="9137618" cy="494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7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319736"/>
            <a:ext cx="6934200" cy="53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2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164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 Windows Hook</vt:lpstr>
      <vt:lpstr>Windows Hook</vt:lpstr>
      <vt:lpstr>후크의 사용처</vt:lpstr>
      <vt:lpstr>저널링 훅</vt:lpstr>
      <vt:lpstr>저널링 훅을 사용한 게임</vt:lpstr>
      <vt:lpstr>프로젝트 목표</vt:lpstr>
      <vt:lpstr>게임 설명</vt:lpstr>
      <vt:lpstr>세부설명 및 설계도</vt:lpstr>
      <vt:lpstr>시현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Windows Hook</dc:title>
  <dc:creator>PORO</dc:creator>
  <cp:lastModifiedBy>PORO</cp:lastModifiedBy>
  <cp:revision>7</cp:revision>
  <dcterms:created xsi:type="dcterms:W3CDTF">2022-02-21T22:37:53Z</dcterms:created>
  <dcterms:modified xsi:type="dcterms:W3CDTF">2022-02-22T00:06:26Z</dcterms:modified>
</cp:coreProperties>
</file>