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1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B393-3A00-4C94-A837-CB291F7CCDAF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845C-C1D5-4D86-9807-4C5BB5208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Home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정유한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9647" y="3551272"/>
            <a:ext cx="2133600" cy="1475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710">
            <a:off x="353696" y="960419"/>
            <a:ext cx="1585395" cy="118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947" y="91440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67" y="821229"/>
            <a:ext cx="1582280" cy="11851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5722" y="579753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0"/>
            <a:endCxn id="5" idx="2"/>
          </p:cNvCxnSpPr>
          <p:nvPr/>
        </p:nvCxnSpPr>
        <p:spPr>
          <a:xfrm flipH="1" flipV="1">
            <a:off x="1020951" y="2134684"/>
            <a:ext cx="1785496" cy="1416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0"/>
            <a:endCxn id="7" idx="2"/>
          </p:cNvCxnSpPr>
          <p:nvPr/>
        </p:nvCxnSpPr>
        <p:spPr>
          <a:xfrm flipV="1">
            <a:off x="2806447" y="2006412"/>
            <a:ext cx="275660" cy="154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93333" l="9778" r="89778">
                        <a14:foregroundMark x1="37333" y1="96000" x2="37333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78" y="579753"/>
            <a:ext cx="1736780" cy="1736780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5" idx="1"/>
            <a:endCxn id="4" idx="0"/>
          </p:cNvCxnSpPr>
          <p:nvPr/>
        </p:nvCxnSpPr>
        <p:spPr>
          <a:xfrm flipH="1">
            <a:off x="2806447" y="1448143"/>
            <a:ext cx="1855231" cy="210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0040" y="666618"/>
            <a:ext cx="129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인체감지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62" y="1460424"/>
            <a:ext cx="2113562" cy="1594046"/>
          </a:xfrm>
          <a:prstGeom prst="rect">
            <a:avLst/>
          </a:prstGeom>
        </p:spPr>
      </p:pic>
      <p:cxnSp>
        <p:nvCxnSpPr>
          <p:cNvPr id="32" name="직선 연결선 31"/>
          <p:cNvCxnSpPr>
            <a:endCxn id="4" idx="0"/>
          </p:cNvCxnSpPr>
          <p:nvPr/>
        </p:nvCxnSpPr>
        <p:spPr>
          <a:xfrm flipH="1">
            <a:off x="2806447" y="2459500"/>
            <a:ext cx="3289553" cy="1091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8667" y="1184919"/>
            <a:ext cx="14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수분 센서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4" idx="2"/>
          </p:cNvCxnSpPr>
          <p:nvPr/>
        </p:nvCxnSpPr>
        <p:spPr>
          <a:xfrm flipH="1">
            <a:off x="2046646" y="5027146"/>
            <a:ext cx="759801" cy="53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5422232"/>
            <a:ext cx="1498431" cy="142676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972" y="5599179"/>
            <a:ext cx="1682797" cy="1039478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endCxn id="45" idx="0"/>
          </p:cNvCxnSpPr>
          <p:nvPr/>
        </p:nvCxnSpPr>
        <p:spPr>
          <a:xfrm>
            <a:off x="2944277" y="4967860"/>
            <a:ext cx="1566094" cy="63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6" y="2745302"/>
            <a:ext cx="2095500" cy="2181225"/>
          </a:xfrm>
          <a:prstGeom prst="rect">
            <a:avLst/>
          </a:prstGeom>
        </p:spPr>
      </p:pic>
      <p:sp>
        <p:nvSpPr>
          <p:cNvPr id="49" name="오른쪽 화살표 48"/>
          <p:cNvSpPr/>
          <p:nvPr/>
        </p:nvSpPr>
        <p:spPr>
          <a:xfrm>
            <a:off x="3873247" y="3962400"/>
            <a:ext cx="4388437" cy="545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291527" y="5195588"/>
            <a:ext cx="303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Music</a:t>
            </a:r>
          </a:p>
          <a:p>
            <a:endParaRPr lang="en-US" altLang="ko-KR" dirty="0"/>
          </a:p>
          <a:p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20" y="2225501"/>
            <a:ext cx="14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커튼 자동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65858" y="1945680"/>
            <a:ext cx="18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더우면 선풍기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49391" y="1814806"/>
            <a:ext cx="149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 들어오면 </a:t>
            </a:r>
            <a:r>
              <a:rPr lang="ko-KR" altLang="en-US" dirty="0" err="1" smtClean="0"/>
              <a:t>불켜주기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16209" y="3054470"/>
            <a:ext cx="220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 </a:t>
            </a:r>
            <a:r>
              <a:rPr lang="ko-KR" altLang="en-US" dirty="0" err="1" smtClean="0"/>
              <a:t>측정후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창문닫기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4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Smart Home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정유한</dc:creator>
  <cp:lastModifiedBy>정유한</cp:lastModifiedBy>
  <cp:revision>3</cp:revision>
  <dcterms:created xsi:type="dcterms:W3CDTF">2017-11-25T03:13:57Z</dcterms:created>
  <dcterms:modified xsi:type="dcterms:W3CDTF">2017-11-25T05:43:34Z</dcterms:modified>
</cp:coreProperties>
</file>