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56" r:id="rId4"/>
    <p:sldId id="262" r:id="rId5"/>
    <p:sldId id="264" r:id="rId6"/>
    <p:sldId id="260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C9776-2A63-4977-A102-13F3390A071F}" v="264" dt="2022-10-31T16:16:17.769"/>
    <p1510:client id="{D5BEB10F-8193-4925-9AF7-CF973118ADAC}" v="13" dt="2022-10-31T17:55:49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19BA4-A49A-4BB1-A4E2-34374DC39515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D009F02-0B35-47F4-B904-1CC41D557239}">
      <dgm:prSet/>
      <dgm:spPr/>
      <dgm:t>
        <a:bodyPr/>
        <a:lstStyle/>
        <a:p>
          <a:r>
            <a:rPr lang="ko-KR"/>
            <a:t>프로젝트 일정</a:t>
          </a:r>
          <a:endParaRPr lang="en-US"/>
        </a:p>
      </dgm:t>
    </dgm:pt>
    <dgm:pt modelId="{D325D070-9166-49A5-A02A-017F5CB23FFB}" type="parTrans" cxnId="{8E265E8E-CDC3-4501-84BE-6CD6B11FC5D5}">
      <dgm:prSet/>
      <dgm:spPr/>
      <dgm:t>
        <a:bodyPr/>
        <a:lstStyle/>
        <a:p>
          <a:endParaRPr lang="en-US"/>
        </a:p>
      </dgm:t>
    </dgm:pt>
    <dgm:pt modelId="{AE9215C3-8AEA-4024-9002-25EC739BD7A7}" type="sibTrans" cxnId="{8E265E8E-CDC3-4501-84BE-6CD6B11FC5D5}">
      <dgm:prSet/>
      <dgm:spPr/>
      <dgm:t>
        <a:bodyPr/>
        <a:lstStyle/>
        <a:p>
          <a:endParaRPr lang="en-US"/>
        </a:p>
      </dgm:t>
    </dgm:pt>
    <dgm:pt modelId="{91DE0084-7469-4EE8-9A54-F8C62B7EE914}">
      <dgm:prSet/>
      <dgm:spPr/>
      <dgm:t>
        <a:bodyPr/>
        <a:lstStyle/>
        <a:p>
          <a:r>
            <a:rPr lang="ko-KR"/>
            <a:t>서비스 운영</a:t>
          </a:r>
          <a:endParaRPr lang="en-US"/>
        </a:p>
      </dgm:t>
    </dgm:pt>
    <dgm:pt modelId="{1464AC3E-2AF9-45DF-BF23-8C5A68D63122}" type="parTrans" cxnId="{BDB7E070-E249-433D-9670-888641DEDBCD}">
      <dgm:prSet/>
      <dgm:spPr/>
      <dgm:t>
        <a:bodyPr/>
        <a:lstStyle/>
        <a:p>
          <a:endParaRPr lang="en-US"/>
        </a:p>
      </dgm:t>
    </dgm:pt>
    <dgm:pt modelId="{4AD88A14-771E-46B0-900C-39076601FAE7}" type="sibTrans" cxnId="{BDB7E070-E249-433D-9670-888641DEDBCD}">
      <dgm:prSet/>
      <dgm:spPr/>
      <dgm:t>
        <a:bodyPr/>
        <a:lstStyle/>
        <a:p>
          <a:endParaRPr lang="en-US"/>
        </a:p>
      </dgm:t>
    </dgm:pt>
    <dgm:pt modelId="{8DB98030-2CD9-4972-A30B-EE7C43D2C78C}">
      <dgm:prSet/>
      <dgm:spPr/>
      <dgm:t>
        <a:bodyPr/>
        <a:lstStyle/>
        <a:p>
          <a:r>
            <a:rPr lang="ko-KR"/>
            <a:t>요구 사항</a:t>
          </a:r>
          <a:endParaRPr lang="en-US"/>
        </a:p>
      </dgm:t>
    </dgm:pt>
    <dgm:pt modelId="{9675CD0F-7215-45DA-9E9B-873067919A26}" type="parTrans" cxnId="{85A3A605-008C-4C1A-9D3E-0A16F35264FE}">
      <dgm:prSet/>
      <dgm:spPr/>
      <dgm:t>
        <a:bodyPr/>
        <a:lstStyle/>
        <a:p>
          <a:endParaRPr lang="en-US"/>
        </a:p>
      </dgm:t>
    </dgm:pt>
    <dgm:pt modelId="{C4A49DE3-87A1-41DC-9A02-B69AACA4F3B0}" type="sibTrans" cxnId="{85A3A605-008C-4C1A-9D3E-0A16F35264FE}">
      <dgm:prSet/>
      <dgm:spPr/>
      <dgm:t>
        <a:bodyPr/>
        <a:lstStyle/>
        <a:p>
          <a:endParaRPr lang="en-US"/>
        </a:p>
      </dgm:t>
    </dgm:pt>
    <dgm:pt modelId="{B0552EAD-DCBB-4382-B5EB-54C864165BA2}">
      <dgm:prSet/>
      <dgm:spPr/>
      <dgm:t>
        <a:bodyPr/>
        <a:lstStyle/>
        <a:p>
          <a:r>
            <a:rPr lang="ko-KR"/>
            <a:t>화면 설계</a:t>
          </a:r>
          <a:endParaRPr lang="en-US"/>
        </a:p>
      </dgm:t>
    </dgm:pt>
    <dgm:pt modelId="{65BC23D4-6BDC-49D0-9B0F-AB551ADA4778}" type="parTrans" cxnId="{D0C9C5AD-DE69-4A1A-94AE-0BDC188DC501}">
      <dgm:prSet/>
      <dgm:spPr/>
      <dgm:t>
        <a:bodyPr/>
        <a:lstStyle/>
        <a:p>
          <a:endParaRPr lang="en-US"/>
        </a:p>
      </dgm:t>
    </dgm:pt>
    <dgm:pt modelId="{21414B22-4AAA-4DFF-8455-0672986B653C}" type="sibTrans" cxnId="{D0C9C5AD-DE69-4A1A-94AE-0BDC188DC501}">
      <dgm:prSet/>
      <dgm:spPr/>
      <dgm:t>
        <a:bodyPr/>
        <a:lstStyle/>
        <a:p>
          <a:endParaRPr lang="en-US"/>
        </a:p>
      </dgm:t>
    </dgm:pt>
    <dgm:pt modelId="{857A4BEF-39E9-4365-8FFB-23CC6A08C47C}">
      <dgm:prSet/>
      <dgm:spPr/>
      <dgm:t>
        <a:bodyPr/>
        <a:lstStyle/>
        <a:p>
          <a:r>
            <a:rPr lang="ko-KR"/>
            <a:t>개발 환경 구성</a:t>
          </a:r>
          <a:endParaRPr lang="en-US"/>
        </a:p>
      </dgm:t>
    </dgm:pt>
    <dgm:pt modelId="{25495DB9-B39C-4EE8-85C6-D83212245E3A}" type="parTrans" cxnId="{7D660100-5397-47DB-9091-C325DAFBD8A7}">
      <dgm:prSet/>
      <dgm:spPr/>
      <dgm:t>
        <a:bodyPr/>
        <a:lstStyle/>
        <a:p>
          <a:endParaRPr lang="en-US"/>
        </a:p>
      </dgm:t>
    </dgm:pt>
    <dgm:pt modelId="{953CA8B4-1D44-4578-8EC6-FE28F1288045}" type="sibTrans" cxnId="{7D660100-5397-47DB-9091-C325DAFBD8A7}">
      <dgm:prSet/>
      <dgm:spPr/>
      <dgm:t>
        <a:bodyPr/>
        <a:lstStyle/>
        <a:p>
          <a:endParaRPr lang="en-US"/>
        </a:p>
      </dgm:t>
    </dgm:pt>
    <dgm:pt modelId="{27F64E7D-F819-4721-A5BC-CFF782371E88}" type="pres">
      <dgm:prSet presAssocID="{96819BA4-A49A-4BB1-A4E2-34374DC39515}" presName="vert0" presStyleCnt="0">
        <dgm:presLayoutVars>
          <dgm:dir/>
          <dgm:animOne val="branch"/>
          <dgm:animLvl val="lvl"/>
        </dgm:presLayoutVars>
      </dgm:prSet>
      <dgm:spPr/>
    </dgm:pt>
    <dgm:pt modelId="{454B57E6-8ECC-49EE-B07F-F2A418D70222}" type="pres">
      <dgm:prSet presAssocID="{CD009F02-0B35-47F4-B904-1CC41D557239}" presName="thickLine" presStyleLbl="alignNode1" presStyleIdx="0" presStyleCnt="5"/>
      <dgm:spPr/>
    </dgm:pt>
    <dgm:pt modelId="{DC93A018-FB1D-476B-A7F6-34B64F44F0DA}" type="pres">
      <dgm:prSet presAssocID="{CD009F02-0B35-47F4-B904-1CC41D557239}" presName="horz1" presStyleCnt="0"/>
      <dgm:spPr/>
    </dgm:pt>
    <dgm:pt modelId="{F35DC5AE-1174-47C0-8C71-8FC91ED7EA95}" type="pres">
      <dgm:prSet presAssocID="{CD009F02-0B35-47F4-B904-1CC41D557239}" presName="tx1" presStyleLbl="revTx" presStyleIdx="0" presStyleCnt="5"/>
      <dgm:spPr/>
    </dgm:pt>
    <dgm:pt modelId="{129A9947-E126-4E8C-AD1E-F63E6B01A3E8}" type="pres">
      <dgm:prSet presAssocID="{CD009F02-0B35-47F4-B904-1CC41D557239}" presName="vert1" presStyleCnt="0"/>
      <dgm:spPr/>
    </dgm:pt>
    <dgm:pt modelId="{FE805FB8-FC18-48DC-8BA7-08B693A68833}" type="pres">
      <dgm:prSet presAssocID="{91DE0084-7469-4EE8-9A54-F8C62B7EE914}" presName="thickLine" presStyleLbl="alignNode1" presStyleIdx="1" presStyleCnt="5"/>
      <dgm:spPr/>
    </dgm:pt>
    <dgm:pt modelId="{47ECDC7B-9DAF-440B-A6AE-C13AF86F330C}" type="pres">
      <dgm:prSet presAssocID="{91DE0084-7469-4EE8-9A54-F8C62B7EE914}" presName="horz1" presStyleCnt="0"/>
      <dgm:spPr/>
    </dgm:pt>
    <dgm:pt modelId="{9989D338-1757-4257-956C-F2CB5AE3D728}" type="pres">
      <dgm:prSet presAssocID="{91DE0084-7469-4EE8-9A54-F8C62B7EE914}" presName="tx1" presStyleLbl="revTx" presStyleIdx="1" presStyleCnt="5"/>
      <dgm:spPr/>
    </dgm:pt>
    <dgm:pt modelId="{C9FBF0BD-6334-4EA9-96F9-152568E1C90A}" type="pres">
      <dgm:prSet presAssocID="{91DE0084-7469-4EE8-9A54-F8C62B7EE914}" presName="vert1" presStyleCnt="0"/>
      <dgm:spPr/>
    </dgm:pt>
    <dgm:pt modelId="{047EDD4D-F6DA-4DF5-B823-D1DB9D7BDF42}" type="pres">
      <dgm:prSet presAssocID="{8DB98030-2CD9-4972-A30B-EE7C43D2C78C}" presName="thickLine" presStyleLbl="alignNode1" presStyleIdx="2" presStyleCnt="5"/>
      <dgm:spPr/>
    </dgm:pt>
    <dgm:pt modelId="{D20708F7-E2A5-4F7D-86F0-7A46FE68C674}" type="pres">
      <dgm:prSet presAssocID="{8DB98030-2CD9-4972-A30B-EE7C43D2C78C}" presName="horz1" presStyleCnt="0"/>
      <dgm:spPr/>
    </dgm:pt>
    <dgm:pt modelId="{F22E087E-5E65-4223-8994-3300752F4299}" type="pres">
      <dgm:prSet presAssocID="{8DB98030-2CD9-4972-A30B-EE7C43D2C78C}" presName="tx1" presStyleLbl="revTx" presStyleIdx="2" presStyleCnt="5"/>
      <dgm:spPr/>
    </dgm:pt>
    <dgm:pt modelId="{2BAADE6A-40CC-419A-90D9-33CC11DFBFAA}" type="pres">
      <dgm:prSet presAssocID="{8DB98030-2CD9-4972-A30B-EE7C43D2C78C}" presName="vert1" presStyleCnt="0"/>
      <dgm:spPr/>
    </dgm:pt>
    <dgm:pt modelId="{D107699E-6476-48CB-B186-54F1DE627FF4}" type="pres">
      <dgm:prSet presAssocID="{B0552EAD-DCBB-4382-B5EB-54C864165BA2}" presName="thickLine" presStyleLbl="alignNode1" presStyleIdx="3" presStyleCnt="5"/>
      <dgm:spPr/>
    </dgm:pt>
    <dgm:pt modelId="{5826F4A1-7DDF-4E0E-8AA9-4610181F924A}" type="pres">
      <dgm:prSet presAssocID="{B0552EAD-DCBB-4382-B5EB-54C864165BA2}" presName="horz1" presStyleCnt="0"/>
      <dgm:spPr/>
    </dgm:pt>
    <dgm:pt modelId="{44F889CB-535D-4DA2-8070-2DCA21F13F5A}" type="pres">
      <dgm:prSet presAssocID="{B0552EAD-DCBB-4382-B5EB-54C864165BA2}" presName="tx1" presStyleLbl="revTx" presStyleIdx="3" presStyleCnt="5"/>
      <dgm:spPr/>
    </dgm:pt>
    <dgm:pt modelId="{B1AB4F38-4ACD-4392-9F23-1570FEAF43A1}" type="pres">
      <dgm:prSet presAssocID="{B0552EAD-DCBB-4382-B5EB-54C864165BA2}" presName="vert1" presStyleCnt="0"/>
      <dgm:spPr/>
    </dgm:pt>
    <dgm:pt modelId="{BFC5826D-8658-4D5C-A2B8-43F0C28C4B11}" type="pres">
      <dgm:prSet presAssocID="{857A4BEF-39E9-4365-8FFB-23CC6A08C47C}" presName="thickLine" presStyleLbl="alignNode1" presStyleIdx="4" presStyleCnt="5"/>
      <dgm:spPr/>
    </dgm:pt>
    <dgm:pt modelId="{476924FF-0D7C-4B4E-85E6-3256977F7B69}" type="pres">
      <dgm:prSet presAssocID="{857A4BEF-39E9-4365-8FFB-23CC6A08C47C}" presName="horz1" presStyleCnt="0"/>
      <dgm:spPr/>
    </dgm:pt>
    <dgm:pt modelId="{D9C6E147-EC3F-40D8-9CD1-1559E12DDA18}" type="pres">
      <dgm:prSet presAssocID="{857A4BEF-39E9-4365-8FFB-23CC6A08C47C}" presName="tx1" presStyleLbl="revTx" presStyleIdx="4" presStyleCnt="5"/>
      <dgm:spPr/>
    </dgm:pt>
    <dgm:pt modelId="{B5B3E48A-CFD0-4046-AF7D-65C2DCA6A4B9}" type="pres">
      <dgm:prSet presAssocID="{857A4BEF-39E9-4365-8FFB-23CC6A08C47C}" presName="vert1" presStyleCnt="0"/>
      <dgm:spPr/>
    </dgm:pt>
  </dgm:ptLst>
  <dgm:cxnLst>
    <dgm:cxn modelId="{7D660100-5397-47DB-9091-C325DAFBD8A7}" srcId="{96819BA4-A49A-4BB1-A4E2-34374DC39515}" destId="{857A4BEF-39E9-4365-8FFB-23CC6A08C47C}" srcOrd="4" destOrd="0" parTransId="{25495DB9-B39C-4EE8-85C6-D83212245E3A}" sibTransId="{953CA8B4-1D44-4578-8EC6-FE28F1288045}"/>
    <dgm:cxn modelId="{65801003-68E2-4703-9264-F494C0F43824}" type="presOf" srcId="{857A4BEF-39E9-4365-8FFB-23CC6A08C47C}" destId="{D9C6E147-EC3F-40D8-9CD1-1559E12DDA18}" srcOrd="0" destOrd="0" presId="urn:microsoft.com/office/officeart/2008/layout/LinedList"/>
    <dgm:cxn modelId="{85A3A605-008C-4C1A-9D3E-0A16F35264FE}" srcId="{96819BA4-A49A-4BB1-A4E2-34374DC39515}" destId="{8DB98030-2CD9-4972-A30B-EE7C43D2C78C}" srcOrd="2" destOrd="0" parTransId="{9675CD0F-7215-45DA-9E9B-873067919A26}" sibTransId="{C4A49DE3-87A1-41DC-9A02-B69AACA4F3B0}"/>
    <dgm:cxn modelId="{E791951A-FDC0-4988-9970-6FFF908C0BAF}" type="presOf" srcId="{CD009F02-0B35-47F4-B904-1CC41D557239}" destId="{F35DC5AE-1174-47C0-8C71-8FC91ED7EA95}" srcOrd="0" destOrd="0" presId="urn:microsoft.com/office/officeart/2008/layout/LinedList"/>
    <dgm:cxn modelId="{FC5D8F3F-2F1A-4D01-B7B3-223C3498175A}" type="presOf" srcId="{8DB98030-2CD9-4972-A30B-EE7C43D2C78C}" destId="{F22E087E-5E65-4223-8994-3300752F4299}" srcOrd="0" destOrd="0" presId="urn:microsoft.com/office/officeart/2008/layout/LinedList"/>
    <dgm:cxn modelId="{BDB7E070-E249-433D-9670-888641DEDBCD}" srcId="{96819BA4-A49A-4BB1-A4E2-34374DC39515}" destId="{91DE0084-7469-4EE8-9A54-F8C62B7EE914}" srcOrd="1" destOrd="0" parTransId="{1464AC3E-2AF9-45DF-BF23-8C5A68D63122}" sibTransId="{4AD88A14-771E-46B0-900C-39076601FAE7}"/>
    <dgm:cxn modelId="{8E265E8E-CDC3-4501-84BE-6CD6B11FC5D5}" srcId="{96819BA4-A49A-4BB1-A4E2-34374DC39515}" destId="{CD009F02-0B35-47F4-B904-1CC41D557239}" srcOrd="0" destOrd="0" parTransId="{D325D070-9166-49A5-A02A-017F5CB23FFB}" sibTransId="{AE9215C3-8AEA-4024-9002-25EC739BD7A7}"/>
    <dgm:cxn modelId="{D0C9C5AD-DE69-4A1A-94AE-0BDC188DC501}" srcId="{96819BA4-A49A-4BB1-A4E2-34374DC39515}" destId="{B0552EAD-DCBB-4382-B5EB-54C864165BA2}" srcOrd="3" destOrd="0" parTransId="{65BC23D4-6BDC-49D0-9B0F-AB551ADA4778}" sibTransId="{21414B22-4AAA-4DFF-8455-0672986B653C}"/>
    <dgm:cxn modelId="{C5805FF2-8F8D-43F1-AEF0-EFE3146BBCF6}" type="presOf" srcId="{91DE0084-7469-4EE8-9A54-F8C62B7EE914}" destId="{9989D338-1757-4257-956C-F2CB5AE3D728}" srcOrd="0" destOrd="0" presId="urn:microsoft.com/office/officeart/2008/layout/LinedList"/>
    <dgm:cxn modelId="{12BFE3F4-E4E1-4170-8327-EBCA86ADAD2D}" type="presOf" srcId="{B0552EAD-DCBB-4382-B5EB-54C864165BA2}" destId="{44F889CB-535D-4DA2-8070-2DCA21F13F5A}" srcOrd="0" destOrd="0" presId="urn:microsoft.com/office/officeart/2008/layout/LinedList"/>
    <dgm:cxn modelId="{B84DB3F7-68DE-4B44-BD20-79E1BD16CEFE}" type="presOf" srcId="{96819BA4-A49A-4BB1-A4E2-34374DC39515}" destId="{27F64E7D-F819-4721-A5BC-CFF782371E88}" srcOrd="0" destOrd="0" presId="urn:microsoft.com/office/officeart/2008/layout/LinedList"/>
    <dgm:cxn modelId="{3443236B-C4C9-4634-8F37-0D76978BFE70}" type="presParOf" srcId="{27F64E7D-F819-4721-A5BC-CFF782371E88}" destId="{454B57E6-8ECC-49EE-B07F-F2A418D70222}" srcOrd="0" destOrd="0" presId="urn:microsoft.com/office/officeart/2008/layout/LinedList"/>
    <dgm:cxn modelId="{6B327B87-426C-4C54-9FA6-8D4D6C2DC974}" type="presParOf" srcId="{27F64E7D-F819-4721-A5BC-CFF782371E88}" destId="{DC93A018-FB1D-476B-A7F6-34B64F44F0DA}" srcOrd="1" destOrd="0" presId="urn:microsoft.com/office/officeart/2008/layout/LinedList"/>
    <dgm:cxn modelId="{83E3961F-34CC-410A-91E5-5C24ACA9F493}" type="presParOf" srcId="{DC93A018-FB1D-476B-A7F6-34B64F44F0DA}" destId="{F35DC5AE-1174-47C0-8C71-8FC91ED7EA95}" srcOrd="0" destOrd="0" presId="urn:microsoft.com/office/officeart/2008/layout/LinedList"/>
    <dgm:cxn modelId="{8C426C1D-8C18-4BAE-8153-B57D3C5AD561}" type="presParOf" srcId="{DC93A018-FB1D-476B-A7F6-34B64F44F0DA}" destId="{129A9947-E126-4E8C-AD1E-F63E6B01A3E8}" srcOrd="1" destOrd="0" presId="urn:microsoft.com/office/officeart/2008/layout/LinedList"/>
    <dgm:cxn modelId="{CC5B813B-5DB6-407E-BFFA-CABD61AACB65}" type="presParOf" srcId="{27F64E7D-F819-4721-A5BC-CFF782371E88}" destId="{FE805FB8-FC18-48DC-8BA7-08B693A68833}" srcOrd="2" destOrd="0" presId="urn:microsoft.com/office/officeart/2008/layout/LinedList"/>
    <dgm:cxn modelId="{17417976-06CA-4D6A-980C-551AD08CBC74}" type="presParOf" srcId="{27F64E7D-F819-4721-A5BC-CFF782371E88}" destId="{47ECDC7B-9DAF-440B-A6AE-C13AF86F330C}" srcOrd="3" destOrd="0" presId="urn:microsoft.com/office/officeart/2008/layout/LinedList"/>
    <dgm:cxn modelId="{7AD4D0A6-6FBD-40BB-B80B-ED21F67A836E}" type="presParOf" srcId="{47ECDC7B-9DAF-440B-A6AE-C13AF86F330C}" destId="{9989D338-1757-4257-956C-F2CB5AE3D728}" srcOrd="0" destOrd="0" presId="urn:microsoft.com/office/officeart/2008/layout/LinedList"/>
    <dgm:cxn modelId="{901A3D6B-3886-45D6-9676-3487CD66F94C}" type="presParOf" srcId="{47ECDC7B-9DAF-440B-A6AE-C13AF86F330C}" destId="{C9FBF0BD-6334-4EA9-96F9-152568E1C90A}" srcOrd="1" destOrd="0" presId="urn:microsoft.com/office/officeart/2008/layout/LinedList"/>
    <dgm:cxn modelId="{63D2E9DF-5E13-4693-82AD-C80F6AC36FC0}" type="presParOf" srcId="{27F64E7D-F819-4721-A5BC-CFF782371E88}" destId="{047EDD4D-F6DA-4DF5-B823-D1DB9D7BDF42}" srcOrd="4" destOrd="0" presId="urn:microsoft.com/office/officeart/2008/layout/LinedList"/>
    <dgm:cxn modelId="{BF44EE22-DC57-4C6D-8163-785B1CE66E2D}" type="presParOf" srcId="{27F64E7D-F819-4721-A5BC-CFF782371E88}" destId="{D20708F7-E2A5-4F7D-86F0-7A46FE68C674}" srcOrd="5" destOrd="0" presId="urn:microsoft.com/office/officeart/2008/layout/LinedList"/>
    <dgm:cxn modelId="{96005BDF-FC4D-462A-83BE-3C5C32B1EC41}" type="presParOf" srcId="{D20708F7-E2A5-4F7D-86F0-7A46FE68C674}" destId="{F22E087E-5E65-4223-8994-3300752F4299}" srcOrd="0" destOrd="0" presId="urn:microsoft.com/office/officeart/2008/layout/LinedList"/>
    <dgm:cxn modelId="{010B62D0-3CAB-4F14-BFAA-091103F077E5}" type="presParOf" srcId="{D20708F7-E2A5-4F7D-86F0-7A46FE68C674}" destId="{2BAADE6A-40CC-419A-90D9-33CC11DFBFAA}" srcOrd="1" destOrd="0" presId="urn:microsoft.com/office/officeart/2008/layout/LinedList"/>
    <dgm:cxn modelId="{69DA4AFF-45DE-4513-84C2-596A745FD579}" type="presParOf" srcId="{27F64E7D-F819-4721-A5BC-CFF782371E88}" destId="{D107699E-6476-48CB-B186-54F1DE627FF4}" srcOrd="6" destOrd="0" presId="urn:microsoft.com/office/officeart/2008/layout/LinedList"/>
    <dgm:cxn modelId="{2C076C11-A4F9-40B4-8823-691257567367}" type="presParOf" srcId="{27F64E7D-F819-4721-A5BC-CFF782371E88}" destId="{5826F4A1-7DDF-4E0E-8AA9-4610181F924A}" srcOrd="7" destOrd="0" presId="urn:microsoft.com/office/officeart/2008/layout/LinedList"/>
    <dgm:cxn modelId="{1C9E50BB-156B-4C1C-852C-6F9397E0DDED}" type="presParOf" srcId="{5826F4A1-7DDF-4E0E-8AA9-4610181F924A}" destId="{44F889CB-535D-4DA2-8070-2DCA21F13F5A}" srcOrd="0" destOrd="0" presId="urn:microsoft.com/office/officeart/2008/layout/LinedList"/>
    <dgm:cxn modelId="{2CD09B0C-3828-402B-971A-BCFD642D877F}" type="presParOf" srcId="{5826F4A1-7DDF-4E0E-8AA9-4610181F924A}" destId="{B1AB4F38-4ACD-4392-9F23-1570FEAF43A1}" srcOrd="1" destOrd="0" presId="urn:microsoft.com/office/officeart/2008/layout/LinedList"/>
    <dgm:cxn modelId="{EF0D3ED2-1CA7-49AD-8DD4-B42CC7F4BAB6}" type="presParOf" srcId="{27F64E7D-F819-4721-A5BC-CFF782371E88}" destId="{BFC5826D-8658-4D5C-A2B8-43F0C28C4B11}" srcOrd="8" destOrd="0" presId="urn:microsoft.com/office/officeart/2008/layout/LinedList"/>
    <dgm:cxn modelId="{46736A1C-FABD-46CB-94ED-B3716A01925D}" type="presParOf" srcId="{27F64E7D-F819-4721-A5BC-CFF782371E88}" destId="{476924FF-0D7C-4B4E-85E6-3256977F7B69}" srcOrd="9" destOrd="0" presId="urn:microsoft.com/office/officeart/2008/layout/LinedList"/>
    <dgm:cxn modelId="{E72A0B87-D836-408B-A5B5-C13E9293D98C}" type="presParOf" srcId="{476924FF-0D7C-4B4E-85E6-3256977F7B69}" destId="{D9C6E147-EC3F-40D8-9CD1-1559E12DDA18}" srcOrd="0" destOrd="0" presId="urn:microsoft.com/office/officeart/2008/layout/LinedList"/>
    <dgm:cxn modelId="{F2FA17F7-A3A4-4142-9912-774F7D6E0D49}" type="presParOf" srcId="{476924FF-0D7C-4B4E-85E6-3256977F7B69}" destId="{B5B3E48A-CFD0-4046-AF7D-65C2DCA6A4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B57E6-8ECC-49EE-B07F-F2A418D70222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DC5AE-1174-47C0-8C71-8FC91ED7EA95}">
      <dsp:nvSpPr>
        <dsp:cNvPr id="0" name=""/>
        <dsp:cNvSpPr/>
      </dsp:nvSpPr>
      <dsp:spPr>
        <a:xfrm>
          <a:off x="0" y="531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프로젝트 일정</a:t>
          </a:r>
          <a:endParaRPr lang="en-US" sz="3100" kern="1200"/>
        </a:p>
      </dsp:txBody>
      <dsp:txXfrm>
        <a:off x="0" y="531"/>
        <a:ext cx="10515600" cy="870296"/>
      </dsp:txXfrm>
    </dsp:sp>
    <dsp:sp modelId="{FE805FB8-FC18-48DC-8BA7-08B693A68833}">
      <dsp:nvSpPr>
        <dsp:cNvPr id="0" name=""/>
        <dsp:cNvSpPr/>
      </dsp:nvSpPr>
      <dsp:spPr>
        <a:xfrm>
          <a:off x="0" y="87082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9D338-1757-4257-956C-F2CB5AE3D728}">
      <dsp:nvSpPr>
        <dsp:cNvPr id="0" name=""/>
        <dsp:cNvSpPr/>
      </dsp:nvSpPr>
      <dsp:spPr>
        <a:xfrm>
          <a:off x="0" y="870827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서비스 운영</a:t>
          </a:r>
          <a:endParaRPr lang="en-US" sz="3100" kern="1200"/>
        </a:p>
      </dsp:txBody>
      <dsp:txXfrm>
        <a:off x="0" y="870827"/>
        <a:ext cx="10515600" cy="870296"/>
      </dsp:txXfrm>
    </dsp:sp>
    <dsp:sp modelId="{047EDD4D-F6DA-4DF5-B823-D1DB9D7BDF42}">
      <dsp:nvSpPr>
        <dsp:cNvPr id="0" name=""/>
        <dsp:cNvSpPr/>
      </dsp:nvSpPr>
      <dsp:spPr>
        <a:xfrm>
          <a:off x="0" y="174112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E087E-5E65-4223-8994-3300752F4299}">
      <dsp:nvSpPr>
        <dsp:cNvPr id="0" name=""/>
        <dsp:cNvSpPr/>
      </dsp:nvSpPr>
      <dsp:spPr>
        <a:xfrm>
          <a:off x="0" y="1741123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요구 사항</a:t>
          </a:r>
          <a:endParaRPr lang="en-US" sz="3100" kern="1200"/>
        </a:p>
      </dsp:txBody>
      <dsp:txXfrm>
        <a:off x="0" y="1741123"/>
        <a:ext cx="10515600" cy="870296"/>
      </dsp:txXfrm>
    </dsp:sp>
    <dsp:sp modelId="{D107699E-6476-48CB-B186-54F1DE627FF4}">
      <dsp:nvSpPr>
        <dsp:cNvPr id="0" name=""/>
        <dsp:cNvSpPr/>
      </dsp:nvSpPr>
      <dsp:spPr>
        <a:xfrm>
          <a:off x="0" y="261142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889CB-535D-4DA2-8070-2DCA21F13F5A}">
      <dsp:nvSpPr>
        <dsp:cNvPr id="0" name=""/>
        <dsp:cNvSpPr/>
      </dsp:nvSpPr>
      <dsp:spPr>
        <a:xfrm>
          <a:off x="0" y="2611420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화면 설계</a:t>
          </a:r>
          <a:endParaRPr lang="en-US" sz="3100" kern="1200"/>
        </a:p>
      </dsp:txBody>
      <dsp:txXfrm>
        <a:off x="0" y="2611420"/>
        <a:ext cx="10515600" cy="870296"/>
      </dsp:txXfrm>
    </dsp:sp>
    <dsp:sp modelId="{BFC5826D-8658-4D5C-A2B8-43F0C28C4B11}">
      <dsp:nvSpPr>
        <dsp:cNvPr id="0" name=""/>
        <dsp:cNvSpPr/>
      </dsp:nvSpPr>
      <dsp:spPr>
        <a:xfrm>
          <a:off x="0" y="348171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6E147-EC3F-40D8-9CD1-1559E12DDA18}">
      <dsp:nvSpPr>
        <dsp:cNvPr id="0" name=""/>
        <dsp:cNvSpPr/>
      </dsp:nvSpPr>
      <dsp:spPr>
        <a:xfrm>
          <a:off x="0" y="3481716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개발 환경 구성</a:t>
          </a:r>
          <a:endParaRPr lang="en-US" sz="3100" kern="1200"/>
        </a:p>
      </dsp:txBody>
      <dsp:txXfrm>
        <a:off x="0" y="3481716"/>
        <a:ext cx="10515600" cy="87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0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4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5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8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9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9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2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7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2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5D5C71-905B-7F26-C644-F10D2E01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 Light"/>
              </a:rPr>
              <a:t>이상형월드컵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BDEFE-C009-82D4-103E-70C266B66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ko-KR" altLang="en-US" sz="2000">
                <a:ea typeface="맑은 고딕"/>
                <a:cs typeface="Calibri" panose="020F0502020204030204"/>
              </a:rPr>
              <a:t>20803김유한</a:t>
            </a:r>
            <a:endParaRPr lang="ko-KR" alt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563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CC58F-4A5F-C87E-0E44-57F2DB44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ko-KR" altLang="en-US" sz="5200">
                <a:ea typeface="맑은 고딕"/>
              </a:rPr>
              <a:t>목차</a:t>
            </a:r>
            <a:endParaRPr lang="ko-KR" altLang="en-US" sz="52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08170D9-7637-A06C-279E-E30AC6A34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86928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7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ko-KR" altLang="en-US" sz="6600">
                <a:ea typeface="맑은 고딕"/>
              </a:rPr>
              <a:t>프로젝트 일정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endParaRPr lang="ko-KR" altLang="en-US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E5F2717-6815-EE61-5066-390F30139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28478"/>
              </p:ext>
            </p:extLst>
          </p:nvPr>
        </p:nvGraphicFramePr>
        <p:xfrm>
          <a:off x="352708" y="2821421"/>
          <a:ext cx="11483538" cy="32104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919149">
                  <a:extLst>
                    <a:ext uri="{9D8B030D-6E8A-4147-A177-3AD203B41FA5}">
                      <a16:colId xmlns:a16="http://schemas.microsoft.com/office/drawing/2014/main" val="669245387"/>
                    </a:ext>
                  </a:extLst>
                </a:gridCol>
                <a:gridCol w="2919149">
                  <a:extLst>
                    <a:ext uri="{9D8B030D-6E8A-4147-A177-3AD203B41FA5}">
                      <a16:colId xmlns:a16="http://schemas.microsoft.com/office/drawing/2014/main" val="921508446"/>
                    </a:ext>
                  </a:extLst>
                </a:gridCol>
                <a:gridCol w="2818254">
                  <a:extLst>
                    <a:ext uri="{9D8B030D-6E8A-4147-A177-3AD203B41FA5}">
                      <a16:colId xmlns:a16="http://schemas.microsoft.com/office/drawing/2014/main" val="332008591"/>
                    </a:ext>
                  </a:extLst>
                </a:gridCol>
                <a:gridCol w="1413493">
                  <a:extLst>
                    <a:ext uri="{9D8B030D-6E8A-4147-A177-3AD203B41FA5}">
                      <a16:colId xmlns:a16="http://schemas.microsoft.com/office/drawing/2014/main" val="2548146533"/>
                    </a:ext>
                  </a:extLst>
                </a:gridCol>
                <a:gridCol w="1413493">
                  <a:extLst>
                    <a:ext uri="{9D8B030D-6E8A-4147-A177-3AD203B41FA5}">
                      <a16:colId xmlns:a16="http://schemas.microsoft.com/office/drawing/2014/main" val="2921376537"/>
                    </a:ext>
                  </a:extLst>
                </a:gridCol>
              </a:tblGrid>
              <a:tr h="1353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300" b="0" cap="none" spc="0">
                          <a:solidFill>
                            <a:schemeClr val="tx1"/>
                          </a:solidFill>
                        </a:rPr>
                        <a:t>8월</a:t>
                      </a:r>
                    </a:p>
                  </a:txBody>
                  <a:tcPr marL="397078" marR="397078" marT="151612" marB="15161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300" b="0" cap="none" spc="0">
                          <a:solidFill>
                            <a:schemeClr val="tx1"/>
                          </a:solidFill>
                        </a:rPr>
                        <a:t>9월</a:t>
                      </a:r>
                    </a:p>
                  </a:txBody>
                  <a:tcPr marL="397078" marR="397078" marT="151612" marB="15161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300" b="0" cap="none" spc="0">
                          <a:solidFill>
                            <a:schemeClr val="tx1"/>
                          </a:solidFill>
                        </a:rPr>
                        <a:t>10월</a:t>
                      </a:r>
                    </a:p>
                  </a:txBody>
                  <a:tcPr marL="397078" marR="397078" marT="151612" marB="15161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300" b="0" cap="none" spc="0">
                          <a:solidFill>
                            <a:schemeClr val="tx1"/>
                          </a:solidFill>
                        </a:rPr>
                        <a:t>11월</a:t>
                      </a:r>
                    </a:p>
                  </a:txBody>
                  <a:tcPr marL="397078" marR="397078" marT="151612" marB="15161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300" b="0" cap="none" spc="0">
                          <a:solidFill>
                            <a:schemeClr val="tx1"/>
                          </a:solidFill>
                        </a:rPr>
                        <a:t>12월</a:t>
                      </a:r>
                    </a:p>
                  </a:txBody>
                  <a:tcPr marL="397078" marR="397078" marT="151612" marB="15161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650668"/>
                  </a:ext>
                </a:extLst>
              </a:tr>
              <a:tr h="185668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300" b="0" i="0" u="none" strike="noStrike" cap="none" spc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HTML,CSS</a:t>
                      </a:r>
                      <a:endParaRPr lang="ko-KR" sz="3300" cap="none" spc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300" b="0" i="0" u="none" strike="noStrike" cap="none" spc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ko-KR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078" marR="397078" marT="151612" marB="151612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300" b="0" i="0" u="none" strike="noStrike" cap="none" spc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HTML,CSS</a:t>
                      </a:r>
                      <a:endParaRPr lang="ko-KR" sz="3300" cap="none" spc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300" b="0" i="0" u="none" strike="noStrike" cap="none" spc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ko-KR" sz="3300" cap="none" spc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ko-KR" alt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078" marR="397078" marT="151612" marB="151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300" b="0" i="0" u="none" strike="noStrike" cap="none" spc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</a:t>
                      </a:r>
                      <a:r>
                        <a:rPr lang="ko-KR" altLang="en-US" sz="3300" b="0" i="0" u="none" strike="noStrike" cap="none" spc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</a:t>
                      </a:r>
                      <a:endParaRPr lang="ko-KR" sz="3300" cap="none" spc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300" b="0" i="0" u="none" strike="noStrike" cap="none" spc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계획</a:t>
                      </a:r>
                      <a:endParaRPr lang="ko-KR" sz="3300" cap="none" spc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ko-KR" alt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078" marR="397078" marT="151612" marB="1516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300" b="0" i="0" u="none" strike="noStrike" cap="none" spc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</a:t>
                      </a:r>
                      <a:r>
                        <a:rPr lang="ko-KR" altLang="en-US" sz="3300" b="0" i="0" u="none" strike="noStrike" cap="none" spc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 </a:t>
                      </a:r>
                      <a:endParaRPr lang="ko-KR" sz="3300" cap="none" spc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300" b="0" i="0" u="none" strike="noStrike" cap="none" spc="0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구현</a:t>
                      </a:r>
                      <a:endParaRPr lang="ko-KR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97078" marR="397078" marT="151612" marB="151612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51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076D0-5A5C-D51D-B63C-007F78C6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서비스 운영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F3725-0CB2-4D96-57D7-FC3E8E02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  <a:cs typeface="Calibri"/>
            </a:endParaRPr>
          </a:p>
          <a:p>
            <a:endParaRPr lang="ko-KR" altLang="en-US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40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31B0-9E8A-2103-A42F-55CF79A7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 Light"/>
              </a:rPr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A6DFC-ECDE-FC2C-3D09-92E2F08B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0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13EDF9-310F-4AE1-2627-7A4D2BF1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6600"/>
              <a:t>화면설계</a:t>
            </a:r>
            <a:endParaRPr lang="en-US" altLang="ko-KR" sz="66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텍스트, 사람, 스크린샷, 가장이(가) 표시된 사진&#10;&#10;자동 생성된 설명">
            <a:extLst>
              <a:ext uri="{FF2B5EF4-FFF2-40B4-BE49-F238E27FC236}">
                <a16:creationId xmlns:a16="http://schemas.microsoft.com/office/drawing/2014/main" id="{2D6D0938-59CD-9F66-08E0-D5D4998B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" y="3080951"/>
            <a:ext cx="3758184" cy="2677706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83FC1248-9364-21F5-0E3B-D3EC5DA61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386304"/>
            <a:ext cx="3758184" cy="2067000"/>
          </a:xfrm>
          <a:prstGeom prst="rect">
            <a:avLst/>
          </a:prstGeom>
        </p:spPr>
      </p:pic>
      <p:pic>
        <p:nvPicPr>
          <p:cNvPr id="6" name="그림 6" descr="텍스트, 여자, 사람, 가발이(가) 표시된 사진&#10;&#10;자동 생성된 설명">
            <a:extLst>
              <a:ext uri="{FF2B5EF4-FFF2-40B4-BE49-F238E27FC236}">
                <a16:creationId xmlns:a16="http://schemas.microsoft.com/office/drawing/2014/main" id="{7744C027-48A4-88E6-6E48-A14A3E5C3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536631"/>
            <a:ext cx="3758184" cy="17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D1AA1B-D3B0-3F54-0844-21F25914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6600"/>
              <a:t>개발 환경 구성</a:t>
            </a:r>
            <a:endParaRPr lang="en-US" altLang="ko-KR" sz="66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4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086AB98A-F03D-CA85-8769-D04A09EDB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69" r="-2" b="4151"/>
          <a:stretch/>
        </p:blipFill>
        <p:spPr>
          <a:xfrm>
            <a:off x="437819" y="2642616"/>
            <a:ext cx="5378858" cy="3605784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0397B941-A8DB-25DC-9D40-B4570D53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272467"/>
            <a:ext cx="5614416" cy="23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4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이상형월드컵</vt:lpstr>
      <vt:lpstr>목차</vt:lpstr>
      <vt:lpstr>프로젝트 일정</vt:lpstr>
      <vt:lpstr>서비스 운영</vt:lpstr>
      <vt:lpstr>요구사항</vt:lpstr>
      <vt:lpstr>화면설계</vt:lpstr>
      <vt:lpstr>개발 환경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105</cp:revision>
  <dcterms:created xsi:type="dcterms:W3CDTF">2022-10-31T15:36:12Z</dcterms:created>
  <dcterms:modified xsi:type="dcterms:W3CDTF">2022-11-01T02:28:24Z</dcterms:modified>
</cp:coreProperties>
</file>