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9E77-24B7-4433-B350-34AA7E84CBFF}" type="datetimeFigureOut">
              <a:rPr lang="zh-TW" altLang="en-US" smtClean="0"/>
              <a:pPr/>
              <a:t>2012/11/11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54AA-351F-4E91-8C44-7104509F4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5612" y="620686"/>
          <a:ext cx="7416828" cy="59046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6138"/>
                <a:gridCol w="1236138"/>
                <a:gridCol w="1236138"/>
                <a:gridCol w="1236138"/>
                <a:gridCol w="1236138"/>
                <a:gridCol w="1236138"/>
              </a:tblGrid>
              <a:tr h="98410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static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walking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running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biking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driving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Static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Walking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SV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Peak</a:t>
                      </a:r>
                      <a:r>
                        <a:rPr lang="en-US" altLang="zh-TW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freq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Variance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mean</a:t>
                      </a:r>
                      <a:endParaRPr lang="zh-TW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Peak</a:t>
                      </a:r>
                      <a:r>
                        <a:rPr lang="en-US" altLang="zh-TW" baseline="0" dirty="0" smtClean="0"/>
                        <a:t> Freq</a:t>
                      </a:r>
                    </a:p>
                    <a:p>
                      <a:pPr algn="ctr"/>
                      <a:r>
                        <a:rPr lang="en-US" altLang="zh-TW" baseline="0" dirty="0" err="1" smtClean="0"/>
                        <a:t>Var</a:t>
                      </a:r>
                      <a:endParaRPr lang="en-US" altLang="zh-TW" baseline="0" dirty="0" smtClean="0"/>
                    </a:p>
                    <a:p>
                      <a:pPr algn="ctr"/>
                      <a:r>
                        <a:rPr lang="en-US" altLang="zh-TW" baseline="0" dirty="0" smtClean="0"/>
                        <a:t>CL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S </a:t>
                      </a:r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CL</a:t>
                      </a:r>
                      <a:endParaRPr lang="en-US" altLang="zh-TW" dirty="0" smtClean="0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Running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err="1" smtClean="0"/>
                        <a:t>Cl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S </a:t>
                      </a:r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NLE</a:t>
                      </a:r>
                      <a:r>
                        <a:rPr lang="en-US" altLang="zh-TW" baseline="0" dirty="0" smtClean="0"/>
                        <a:t> = 1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</a:t>
                      </a:r>
                    </a:p>
                    <a:p>
                      <a:pPr algn="ctr"/>
                      <a:r>
                        <a:rPr lang="en-US" altLang="zh-TW" dirty="0" smtClean="0"/>
                        <a:t>Peak freq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nle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err="1" smtClean="0"/>
                        <a:t>nle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Mean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Preak</a:t>
                      </a:r>
                      <a:r>
                        <a:rPr lang="en-US" altLang="zh-TW" baseline="0" dirty="0" smtClean="0"/>
                        <a:t> freq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Mean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S </a:t>
                      </a:r>
                      <a:r>
                        <a:rPr lang="en-US" altLang="zh-TW" baseline="0" dirty="0" err="1" smtClean="0"/>
                        <a:t>var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Biking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</a:t>
                      </a:r>
                    </a:p>
                    <a:p>
                      <a:pPr algn="ctr"/>
                      <a:r>
                        <a:rPr lang="en-US" altLang="zh-TW" dirty="0" smtClean="0"/>
                        <a:t>S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var</a:t>
                      </a:r>
                      <a:endParaRPr lang="en-US" altLang="zh-TW" baseline="0" dirty="0" smtClean="0"/>
                    </a:p>
                    <a:p>
                      <a:pPr algn="ctr"/>
                      <a:r>
                        <a:rPr lang="en-US" altLang="zh-TW" baseline="0" dirty="0" smtClean="0"/>
                        <a:t>NLE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Mean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CL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NLE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Variance</a:t>
                      </a:r>
                    </a:p>
                    <a:p>
                      <a:pPr algn="ctr"/>
                      <a:r>
                        <a:rPr lang="en-US" altLang="zh-TW" dirty="0" smtClean="0"/>
                        <a:t>S </a:t>
                      </a:r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CL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baseline="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endParaRPr lang="en-US" altLang="zh-TW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NLE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Driving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</a:t>
                      </a:r>
                    </a:p>
                    <a:p>
                      <a:pPr algn="ctr"/>
                      <a:r>
                        <a:rPr lang="en-US" altLang="zh-TW" dirty="0" smtClean="0"/>
                        <a:t>S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var</a:t>
                      </a:r>
                      <a:endParaRPr lang="en-US" altLang="zh-TW" baseline="0" dirty="0" smtClean="0"/>
                    </a:p>
                    <a:p>
                      <a:pPr algn="ctr"/>
                      <a:r>
                        <a:rPr lang="en-US" altLang="zh-TW" baseline="0" dirty="0" smtClean="0"/>
                        <a:t>CL</a:t>
                      </a:r>
                      <a:endParaRPr lang="en-US" altLang="zh-TW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</a:t>
                      </a:r>
                    </a:p>
                    <a:p>
                      <a:pPr algn="ctr"/>
                      <a:r>
                        <a:rPr lang="en-US" altLang="zh-TW" dirty="0" smtClean="0"/>
                        <a:t>Mean</a:t>
                      </a:r>
                    </a:p>
                    <a:p>
                      <a:pPr algn="ctr"/>
                      <a:r>
                        <a:rPr lang="en-US" altLang="zh-TW" dirty="0" smtClean="0"/>
                        <a:t>S </a:t>
                      </a:r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S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var</a:t>
                      </a:r>
                      <a:endParaRPr lang="en-US" altLang="zh-TW" baseline="0" dirty="0" smtClean="0"/>
                    </a:p>
                    <a:p>
                      <a:pPr algn="ctr"/>
                      <a:r>
                        <a:rPr lang="en-US" altLang="zh-TW" baseline="0" dirty="0" smtClean="0"/>
                        <a:t>NLE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S </a:t>
                      </a:r>
                      <a:r>
                        <a:rPr lang="en-US" altLang="zh-TW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var</a:t>
                      </a:r>
                      <a:endParaRPr lang="en-US" altLang="zh-TW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Var</a:t>
                      </a:r>
                      <a:endParaRPr lang="en-US" altLang="zh-TW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NLE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 rot="10800000">
            <a:off x="395534" y="2483535"/>
            <a:ext cx="461665" cy="103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True state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 rot="16200000">
            <a:off x="4788627" y="-48184"/>
            <a:ext cx="461665" cy="9353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Negative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504" y="116632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Decision Tree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2339752" y="1628800"/>
            <a:ext cx="6192688" cy="4824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5612" y="620686"/>
          <a:ext cx="7416828" cy="6109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6138"/>
                <a:gridCol w="1236138"/>
                <a:gridCol w="1236138"/>
                <a:gridCol w="1236138"/>
                <a:gridCol w="1236138"/>
                <a:gridCol w="1236138"/>
              </a:tblGrid>
              <a:tr h="98410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static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walking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running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biking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driving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Static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Walking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</a:t>
                      </a:r>
                    </a:p>
                    <a:p>
                      <a:pPr algn="ctr"/>
                      <a:r>
                        <a:rPr lang="en-US" altLang="zh-TW" dirty="0" smtClean="0"/>
                        <a:t>CL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Peak freq</a:t>
                      </a:r>
                    </a:p>
                    <a:p>
                      <a:pPr algn="ctr"/>
                      <a:r>
                        <a:rPr lang="en-US" altLang="zh-TW" dirty="0" smtClean="0"/>
                        <a:t>mean</a:t>
                      </a:r>
                    </a:p>
                    <a:p>
                      <a:pPr algn="ctr"/>
                      <a:r>
                        <a:rPr lang="en-US" altLang="zh-TW" dirty="0" smtClean="0"/>
                        <a:t>NLE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Peak</a:t>
                      </a:r>
                      <a:r>
                        <a:rPr lang="en-US" altLang="zh-TW" baseline="0" dirty="0" smtClean="0"/>
                        <a:t> Freq</a:t>
                      </a:r>
                    </a:p>
                    <a:p>
                      <a:pPr algn="ctr"/>
                      <a:r>
                        <a:rPr lang="en-US" altLang="zh-TW" baseline="0" dirty="0" err="1" smtClean="0"/>
                        <a:t>Var</a:t>
                      </a:r>
                      <a:endParaRPr lang="en-US" altLang="zh-TW" baseline="0" dirty="0" smtClean="0"/>
                    </a:p>
                    <a:p>
                      <a:pPr algn="ctr"/>
                      <a:r>
                        <a:rPr lang="en-US" altLang="zh-TW" baseline="0" dirty="0" smtClean="0"/>
                        <a:t>S </a:t>
                      </a:r>
                      <a:r>
                        <a:rPr lang="en-US" altLang="zh-TW" baseline="0" dirty="0" err="1" smtClean="0"/>
                        <a:t>var</a:t>
                      </a:r>
                      <a:endParaRPr lang="en-US" altLang="zh-TW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Peak freq</a:t>
                      </a:r>
                    </a:p>
                    <a:p>
                      <a:pPr algn="ctr"/>
                      <a:r>
                        <a:rPr lang="en-US" altLang="zh-TW" dirty="0" smtClean="0"/>
                        <a:t>S </a:t>
                      </a:r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Running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CL</a:t>
                      </a:r>
                      <a:r>
                        <a:rPr lang="en-US" altLang="zh-TW" baseline="0" dirty="0" smtClean="0"/>
                        <a:t> 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NLE S VAR 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= 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</a:t>
                      </a:r>
                    </a:p>
                    <a:p>
                      <a:pPr algn="ctr"/>
                      <a:r>
                        <a:rPr lang="en-US" altLang="zh-TW" dirty="0" smtClean="0"/>
                        <a:t>S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var</a:t>
                      </a:r>
                      <a:endParaRPr lang="en-US" altLang="zh-TW" baseline="0" dirty="0" smtClean="0"/>
                    </a:p>
                    <a:p>
                      <a:pPr algn="ctr"/>
                      <a:r>
                        <a:rPr lang="en-US" altLang="zh-TW" baseline="0" dirty="0" smtClean="0"/>
                        <a:t>NLE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 </a:t>
                      </a:r>
                    </a:p>
                    <a:p>
                      <a:pPr algn="ctr"/>
                      <a:r>
                        <a:rPr lang="en-US" altLang="zh-TW" dirty="0" smtClean="0"/>
                        <a:t>S </a:t>
                      </a:r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mean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Biking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S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var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Var</a:t>
                      </a:r>
                      <a:endParaRPr lang="en-US" altLang="zh-TW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S</a:t>
                      </a:r>
                      <a:r>
                        <a:rPr lang="en-US" altLang="zh-TW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TW" baseline="0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var</a:t>
                      </a:r>
                      <a:endParaRPr lang="en-US" altLang="zh-TW" baseline="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NLE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CL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 smtClean="0"/>
                        <a:t>NLE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Mean</a:t>
                      </a:r>
                    </a:p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Peak Freq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Driving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</a:t>
                      </a:r>
                    </a:p>
                    <a:p>
                      <a:pPr algn="ctr"/>
                      <a:r>
                        <a:rPr lang="en-US" altLang="zh-TW" dirty="0" smtClean="0"/>
                        <a:t>CL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CL</a:t>
                      </a:r>
                    </a:p>
                    <a:p>
                      <a:pPr algn="ctr"/>
                      <a:r>
                        <a:rPr lang="en-US" altLang="zh-TW" dirty="0" smtClean="0"/>
                        <a:t>NLE</a:t>
                      </a:r>
                    </a:p>
                    <a:p>
                      <a:pPr algn="ctr"/>
                      <a:r>
                        <a:rPr lang="en-US" altLang="zh-TW" dirty="0" smtClean="0"/>
                        <a:t>S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var</a:t>
                      </a:r>
                      <a:r>
                        <a:rPr lang="en-US" altLang="zh-TW" baseline="0" dirty="0" smtClean="0"/>
                        <a:t> (= 1)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 </a:t>
                      </a:r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CL</a:t>
                      </a:r>
                      <a:r>
                        <a:rPr lang="en-US" altLang="zh-TW" baseline="0" dirty="0" smtClean="0"/>
                        <a:t> NLE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S </a:t>
                      </a:r>
                      <a:r>
                        <a:rPr lang="en-US" altLang="zh-TW" baseline="0" dirty="0" err="1" smtClean="0"/>
                        <a:t>var</a:t>
                      </a:r>
                      <a:r>
                        <a:rPr lang="en-US" altLang="zh-TW" baseline="0" dirty="0" smtClean="0"/>
                        <a:t> = 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NLE</a:t>
                      </a:r>
                      <a:endParaRPr lang="en-US" altLang="zh-TW" baseline="0" dirty="0" smtClean="0"/>
                    </a:p>
                    <a:p>
                      <a:pPr algn="ctr"/>
                      <a:r>
                        <a:rPr lang="en-US" altLang="zh-TW" baseline="0" dirty="0" smtClean="0"/>
                        <a:t>S </a:t>
                      </a:r>
                      <a:r>
                        <a:rPr lang="en-US" altLang="zh-TW" baseline="0" dirty="0" err="1" smtClean="0"/>
                        <a:t>var</a:t>
                      </a:r>
                      <a:r>
                        <a:rPr lang="en-US" altLang="zh-TW" baseline="0" dirty="0" smtClean="0"/>
                        <a:t> (=1)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 rot="10800000">
            <a:off x="395534" y="2483535"/>
            <a:ext cx="461665" cy="103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True state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 rot="16200000">
            <a:off x="4788627" y="-48184"/>
            <a:ext cx="461665" cy="9353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Negative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504" y="116632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Naïve </a:t>
            </a:r>
            <a:r>
              <a:rPr lang="en-US" altLang="zh-TW" dirty="0" err="1" smtClean="0"/>
              <a:t>Bayes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2339752" y="1628800"/>
            <a:ext cx="6192688" cy="4824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5612" y="620686"/>
          <a:ext cx="7416828" cy="59046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6138"/>
                <a:gridCol w="1236138"/>
                <a:gridCol w="1236138"/>
                <a:gridCol w="1236138"/>
                <a:gridCol w="1236138"/>
                <a:gridCol w="1236138"/>
              </a:tblGrid>
              <a:tr h="98410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static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walking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running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biking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driving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Static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Walking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Running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Biking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</a:t>
                      </a:r>
                    </a:p>
                    <a:p>
                      <a:pPr algn="ctr"/>
                      <a:r>
                        <a:rPr lang="en-US" altLang="zh-TW" dirty="0" smtClean="0"/>
                        <a:t>Peak freq</a:t>
                      </a:r>
                    </a:p>
                  </a:txBody>
                  <a:tcPr anchor="ctr"/>
                </a:tc>
              </a:tr>
              <a:tr h="984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Driving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 rot="10800000">
            <a:off x="395534" y="2483535"/>
            <a:ext cx="461665" cy="10389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True state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 rot="16200000">
            <a:off x="4788627" y="-48184"/>
            <a:ext cx="461665" cy="9353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 smtClean="0"/>
              <a:t>Negative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504" y="116632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Adaboost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2339752" y="1628800"/>
            <a:ext cx="6192688" cy="4824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188</Words>
  <Application>Microsoft Office PowerPoint</Application>
  <PresentationFormat>如螢幕大小 (4:3)</PresentationFormat>
  <Paragraphs>138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yuhan</dc:creator>
  <cp:lastModifiedBy>yuhan</cp:lastModifiedBy>
  <cp:revision>11</cp:revision>
  <dcterms:created xsi:type="dcterms:W3CDTF">2012-11-11T02:54:19Z</dcterms:created>
  <dcterms:modified xsi:type="dcterms:W3CDTF">2012-11-12T20:03:51Z</dcterms:modified>
</cp:coreProperties>
</file>