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85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5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3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61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7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85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1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25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8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9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8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8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1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649480-1C3C-4C19-A359-0451E23EC765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2E833E-A732-45D0-8F02-EF84DF778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9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1A9CB-4CF4-18FA-2407-6C0FBAFFC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A92E2-CBA4-D388-D362-A755297E2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201927007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윤민석</a:t>
            </a:r>
          </a:p>
        </p:txBody>
      </p:sp>
    </p:spTree>
    <p:extLst>
      <p:ext uri="{BB962C8B-B14F-4D97-AF65-F5344CB8AC3E}">
        <p14:creationId xmlns:p14="http://schemas.microsoft.com/office/powerpoint/2010/main" val="320532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8092A-7348-526B-A623-A9858EE5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DCB0A-5BC8-9C81-FB94-B056BD975988}"/>
              </a:ext>
            </a:extLst>
          </p:cNvPr>
          <p:cNvSpPr txBox="1"/>
          <p:nvPr/>
        </p:nvSpPr>
        <p:spPr>
          <a:xfrm>
            <a:off x="7910004" y="3660914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무기를 강화 하여 최고 기록을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갱신 하는 게임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주문서 상점에서 주문서를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활용 가능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0D9637-A8F0-55CD-A3E3-8E4DBA2DA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73" y="2646291"/>
            <a:ext cx="6452440" cy="32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6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8007-5220-7E22-B585-2C7B6943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데이터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CEE58-3DDE-7D0D-D529-B41AF677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79889"/>
            <a:ext cx="5172954" cy="34588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B02E23-E883-8C32-8F29-C34C7F2CC869}"/>
              </a:ext>
            </a:extLst>
          </p:cNvPr>
          <p:cNvSpPr/>
          <p:nvPr/>
        </p:nvSpPr>
        <p:spPr>
          <a:xfrm>
            <a:off x="2838986" y="2681057"/>
            <a:ext cx="529685" cy="3357701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17">
            <a:extLst>
              <a:ext uri="{FF2B5EF4-FFF2-40B4-BE49-F238E27FC236}">
                <a16:creationId xmlns:a16="http://schemas.microsoft.com/office/drawing/2014/main" id="{4379B21B-B44B-8CC0-5AAD-362CC23ED005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767347" y="3337750"/>
            <a:ext cx="2037489" cy="3364527"/>
          </a:xfrm>
          <a:prstGeom prst="bentConnector4">
            <a:avLst>
              <a:gd name="adj1" fmla="val -11220"/>
              <a:gd name="adj2" fmla="val 53936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31F510-AD0E-00DF-33ED-53794A3E0378}"/>
              </a:ext>
            </a:extLst>
          </p:cNvPr>
          <p:cNvSpPr txBox="1"/>
          <p:nvPr/>
        </p:nvSpPr>
        <p:spPr>
          <a:xfrm>
            <a:off x="6468356" y="3124106"/>
            <a:ext cx="4859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게임 플레이 시간 저조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게임 플레이 시간이 평균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7~8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차후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이벤트를 개최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하여 플레이 시간 조정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최고 강화 수치가 특정 수치가 되면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상품 증정 이벤트 개최</a:t>
            </a:r>
          </a:p>
        </p:txBody>
      </p:sp>
    </p:spTree>
    <p:extLst>
      <p:ext uri="{BB962C8B-B14F-4D97-AF65-F5344CB8AC3E}">
        <p14:creationId xmlns:p14="http://schemas.microsoft.com/office/powerpoint/2010/main" val="298246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8007-5220-7E22-B585-2C7B6943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데이터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8CE5F9-9F16-DBA3-C265-1EC9514B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71011"/>
            <a:ext cx="5172954" cy="34588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B9FB07B-64EB-6870-4692-D7B305D2CD05}"/>
              </a:ext>
            </a:extLst>
          </p:cNvPr>
          <p:cNvSpPr/>
          <p:nvPr/>
        </p:nvSpPr>
        <p:spPr>
          <a:xfrm>
            <a:off x="3355269" y="2672179"/>
            <a:ext cx="529685" cy="3357701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17">
            <a:extLst>
              <a:ext uri="{FF2B5EF4-FFF2-40B4-BE49-F238E27FC236}">
                <a16:creationId xmlns:a16="http://schemas.microsoft.com/office/drawing/2014/main" id="{AA68356D-9528-28F2-149F-286D0869FE49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5400000" flipH="1" flipV="1">
            <a:off x="4084462" y="3645986"/>
            <a:ext cx="1919543" cy="2848245"/>
          </a:xfrm>
          <a:prstGeom prst="bentConnector4">
            <a:avLst>
              <a:gd name="adj1" fmla="val -11909"/>
              <a:gd name="adj2" fmla="val 5464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6203A4-316A-7904-3309-54A8FEA69A01}"/>
              </a:ext>
            </a:extLst>
          </p:cNvPr>
          <p:cNvSpPr txBox="1"/>
          <p:nvPr/>
        </p:nvSpPr>
        <p:spPr>
          <a:xfrm>
            <a:off x="6468357" y="3094674"/>
            <a:ext cx="4868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최고강화 수치 저조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최고 강화 수치가 평균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4~5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단계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강화 수치가 레벨이 올라갈 수록 점점 기하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급수적으로 줄어들어서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확률 조정 예정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또는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강화에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도움이 되는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주문서 종류를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늘려서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최고 강화 수치를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상승 시킬 예정</a:t>
            </a:r>
          </a:p>
        </p:txBody>
      </p:sp>
    </p:spTree>
    <p:extLst>
      <p:ext uri="{BB962C8B-B14F-4D97-AF65-F5344CB8AC3E}">
        <p14:creationId xmlns:p14="http://schemas.microsoft.com/office/powerpoint/2010/main" val="162041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8007-5220-7E22-B585-2C7B6943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데이터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69CAA5-8DF3-3CEF-05C6-2802EFAC0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71011"/>
            <a:ext cx="5172954" cy="34588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51C1AC-3875-F95C-1C44-989D1C6236B0}"/>
              </a:ext>
            </a:extLst>
          </p:cNvPr>
          <p:cNvSpPr/>
          <p:nvPr/>
        </p:nvSpPr>
        <p:spPr>
          <a:xfrm>
            <a:off x="4385078" y="2672179"/>
            <a:ext cx="529685" cy="3357701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17">
            <a:extLst>
              <a:ext uri="{FF2B5EF4-FFF2-40B4-BE49-F238E27FC236}">
                <a16:creationId xmlns:a16="http://schemas.microsoft.com/office/drawing/2014/main" id="{8372A535-6CB1-40B5-FFAE-A0C451DDFC91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5400000" flipH="1" flipV="1">
            <a:off x="4485843" y="4047367"/>
            <a:ext cx="2146590" cy="1818435"/>
          </a:xfrm>
          <a:prstGeom prst="bentConnector4">
            <a:avLst>
              <a:gd name="adj1" fmla="val -10649"/>
              <a:gd name="adj2" fmla="val 5728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EEFB86-DB3C-22CD-C08F-3DEDA5BE2885}"/>
              </a:ext>
            </a:extLst>
          </p:cNvPr>
          <p:cNvSpPr txBox="1"/>
          <p:nvPr/>
        </p:nvSpPr>
        <p:spPr>
          <a:xfrm>
            <a:off x="6468356" y="3144626"/>
            <a:ext cx="5006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재화 소비 저조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-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재화 소비는 주문서 상점으로만 가능하기에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차후에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주문서 종류 증가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혹은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주문서 가격을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조정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하여 재화 소비를 늘릴 예정</a:t>
            </a:r>
          </a:p>
        </p:txBody>
      </p:sp>
    </p:spTree>
    <p:extLst>
      <p:ext uri="{BB962C8B-B14F-4D97-AF65-F5344CB8AC3E}">
        <p14:creationId xmlns:p14="http://schemas.microsoft.com/office/powerpoint/2010/main" val="254200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5A2A97-BC02-2246-BC0C-C6373D7EABDD}"/>
              </a:ext>
            </a:extLst>
          </p:cNvPr>
          <p:cNvSpPr txBox="1"/>
          <p:nvPr/>
        </p:nvSpPr>
        <p:spPr>
          <a:xfrm>
            <a:off x="3752295" y="2828835"/>
            <a:ext cx="468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Q&amp;A</a:t>
            </a:r>
            <a:endParaRPr lang="ko-KR" altLang="en-US" sz="5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75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5A2A97-BC02-2246-BC0C-C6373D7EABDD}"/>
              </a:ext>
            </a:extLst>
          </p:cNvPr>
          <p:cNvSpPr txBox="1"/>
          <p:nvPr/>
        </p:nvSpPr>
        <p:spPr>
          <a:xfrm>
            <a:off x="3752295" y="2828835"/>
            <a:ext cx="468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감사합니다</a:t>
            </a:r>
            <a:r>
              <a:rPr lang="en-US" altLang="ko-KR" sz="5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5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691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</TotalTime>
  <Words>126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돋움</vt:lpstr>
      <vt:lpstr>맑은 고딕</vt:lpstr>
      <vt:lpstr>바탕</vt:lpstr>
      <vt:lpstr>함초롬바탕</vt:lpstr>
      <vt:lpstr>Arial</vt:lpstr>
      <vt:lpstr>Garamond</vt:lpstr>
      <vt:lpstr>자연주의</vt:lpstr>
      <vt:lpstr>게임 데이터 분석</vt:lpstr>
      <vt:lpstr>게임 소개</vt:lpstr>
      <vt:lpstr>게임 데이터 분석</vt:lpstr>
      <vt:lpstr>게임 데이터 분석</vt:lpstr>
      <vt:lpstr>게임 데이터 분석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YUHAN</cp:lastModifiedBy>
  <cp:revision>11</cp:revision>
  <dcterms:created xsi:type="dcterms:W3CDTF">2024-05-29T10:50:11Z</dcterms:created>
  <dcterms:modified xsi:type="dcterms:W3CDTF">2024-05-30T00:30:06Z</dcterms:modified>
</cp:coreProperties>
</file>