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5" r:id="rId2"/>
    <p:sldId id="276" r:id="rId3"/>
    <p:sldId id="277" r:id="rId4"/>
    <p:sldId id="278" r:id="rId5"/>
    <p:sldId id="27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CA4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2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DD752-ED50-4AE7-922D-0D6A22DD7274}" type="datetimeFigureOut">
              <a:rPr lang="zh-CN" altLang="en-US" smtClean="0"/>
              <a:t>2024-11-17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AFB63-06FA-4703-8234-AB3017F88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1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376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341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379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91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92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D9660-CE73-4EA5-8359-25286A3E3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2D8809-BBFA-4F86-BACA-A983B7B67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9A655E-D15D-46E4-A530-0FAEF9BD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345-523A-4E73-B793-BEE7875B7450}" type="datetimeFigureOut">
              <a:rPr lang="zh-CN" altLang="en-US" smtClean="0"/>
              <a:t>2024-11-17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5047E-997F-4842-BFB7-6C0A3CA0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8F25E-B888-40EF-B4DB-C3E0526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0FB6-0CE2-405A-A854-F0AA064AD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6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F383A-A027-49BA-BA4A-7C874F05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44EB6B-577E-48DC-B886-D7A032415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6E9648-89FE-4A18-B026-E46A2BE6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345-523A-4E73-B793-BEE7875B7450}" type="datetimeFigureOut">
              <a:rPr lang="zh-CN" altLang="en-US" smtClean="0"/>
              <a:t>2024-11-17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B4ECA-621C-40CD-830D-0D4B3778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44909-F6D0-41F3-9B16-09EB0185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0FB6-0CE2-405A-A854-F0AA064AD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38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4BA53C-09BC-4368-BFA7-702D4B965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B62A1B-590A-4802-8ECE-F83C84AA2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DF457-A737-4B68-985D-E750EDBA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345-523A-4E73-B793-BEE7875B7450}" type="datetimeFigureOut">
              <a:rPr lang="zh-CN" altLang="en-US" smtClean="0"/>
              <a:t>2024-11-17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BDF2E-5257-4BE2-87D2-2A43A210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E819B-282D-44D6-91EC-6E3B8A8C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0FB6-0CE2-405A-A854-F0AA064AD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976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B24F48E7-475C-4E73-BC2B-D61C07DD70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9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8D810374-A0CE-4ACF-A091-D981B08C5C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6109861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800" b="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www.islide.cc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9654F147-15C9-4B89-9E8D-24542157E9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653" y="6109861"/>
            <a:ext cx="4642248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en-US" altLang="zh-CN" sz="800" b="0" dirty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Speaker name and title</a:t>
            </a:r>
          </a:p>
        </p:txBody>
      </p:sp>
      <p:sp>
        <p:nvSpPr>
          <p:cNvPr id="17" name="标题 16">
            <a:extLst>
              <a:ext uri="{FF2B5EF4-FFF2-40B4-BE49-F238E27FC236}">
                <a16:creationId xmlns:a16="http://schemas.microsoft.com/office/drawing/2014/main" id="{2E7B5159-E338-4F08-A1AA-6F0FD4DB72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76418" y="1371323"/>
            <a:ext cx="5260477" cy="923330"/>
          </a:xfrm>
        </p:spPr>
        <p:txBody>
          <a:bodyPr wrap="square" anchor="t">
            <a:spAutoFit/>
          </a:bodyPr>
          <a:lstStyle>
            <a:lvl1pPr algn="l">
              <a:defRPr sz="6000">
                <a:solidFill>
                  <a:srgbClr val="FD5E00"/>
                </a:solidFill>
              </a:defRPr>
            </a:lvl1pPr>
          </a:lstStyle>
          <a:p>
            <a:r>
              <a:rPr lang="en-US" altLang="zh-CN" dirty="0"/>
              <a:t>Click 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5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F9020-3963-4AD1-B81F-376B82F4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C3114-4598-46D5-BC16-F1BA9EA4E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E5A00D-5E76-4646-9E75-3802CD99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345-523A-4E73-B793-BEE7875B7450}" type="datetimeFigureOut">
              <a:rPr lang="zh-CN" altLang="en-US" smtClean="0"/>
              <a:t>2024-11-17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8973E-6E93-4E75-B6F7-83698107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54254-FDDA-4F6A-80C4-37E1A16B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0FB6-0CE2-405A-A854-F0AA064AD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45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C81EC-D406-43B9-B7C6-779F126C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897FD7-4DC4-4C6C-9810-45322172F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6C881-7FCE-495B-9CD8-39D75F20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345-523A-4E73-B793-BEE7875B7450}" type="datetimeFigureOut">
              <a:rPr lang="zh-CN" altLang="en-US" smtClean="0"/>
              <a:t>2024-11-17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AE67B-7CB7-43D1-A279-6BC220D0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47A1C-F3C8-457C-BF78-126D55C0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0FB6-0CE2-405A-A854-F0AA064AD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14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943A4-B97E-477F-9B4C-09A7C08E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6A386-D7E7-43E2-AD34-B008883EC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FBF260-413F-40E3-B705-8BD7DB312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60342B-3183-4C1E-8638-C0D53A4D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345-523A-4E73-B793-BEE7875B7450}" type="datetimeFigureOut">
              <a:rPr lang="zh-CN" altLang="en-US" smtClean="0"/>
              <a:t>2024-11-17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135EED-6DEC-426A-BDD4-52A6608B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C540C2-AFAC-453B-B17C-0501837A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0FB6-0CE2-405A-A854-F0AA064AD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35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BE37F-6349-4D7C-8682-C84DD599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4B3C3-3775-45EB-94DC-DFC3F8907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266E3A-643E-4789-BF68-5E39F80E8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FA8BD6-FBE1-4663-AE9A-088E9BA65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07E153-D0D0-45C8-95D8-F9B92A9D4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22173D-EF54-44D5-83FE-08C4B9D3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345-523A-4E73-B793-BEE7875B7450}" type="datetimeFigureOut">
              <a:rPr lang="zh-CN" altLang="en-US" smtClean="0"/>
              <a:t>2024-11-17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221C8C-572F-4AE9-90F1-8EC64520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A2240C-5ED9-47FF-900D-D465AFBD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0FB6-0CE2-405A-A854-F0AA064AD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0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CB606-E3B9-4B15-BFE0-BB9934E2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0587F4-7FCA-4CDC-9CE8-3D3DE007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345-523A-4E73-B793-BEE7875B7450}" type="datetimeFigureOut">
              <a:rPr lang="zh-CN" altLang="en-US" smtClean="0"/>
              <a:t>2024-11-17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2EC763-B8FC-4BF2-8170-68244C53C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57D5CC-3091-4550-8E17-231F8FBF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0FB6-0CE2-405A-A854-F0AA064AD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53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637841-1620-48AD-A764-C8C910F7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345-523A-4E73-B793-BEE7875B7450}" type="datetimeFigureOut">
              <a:rPr lang="zh-CN" altLang="en-US" smtClean="0"/>
              <a:t>2024-11-17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E1164A-A109-4422-A34E-9814D872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FB0394-EE2C-4FCA-848E-FCD6D4E8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0FB6-0CE2-405A-A854-F0AA064AD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08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48344-9A3A-40F6-9778-5E5EE985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E0D7D-D344-44FE-8D99-3C3A529B7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C1C001-6553-43D0-8E1B-E762DA8D9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09C936-6697-443B-82AD-C8CFCD48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345-523A-4E73-B793-BEE7875B7450}" type="datetimeFigureOut">
              <a:rPr lang="zh-CN" altLang="en-US" smtClean="0"/>
              <a:t>2024-11-17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53F794-876F-4CCF-A9A3-39D982BC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6D479-9ACB-4BB5-BAD6-6ECCB3EE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0FB6-0CE2-405A-A854-F0AA064AD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19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FAB82-B5F0-471E-B125-327E0BE3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72A7CB-67EF-4D1D-A03B-76001D2DE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4E04A5-FDE6-415A-8F68-C371D042C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FF4F6E-7A86-4C29-B1C3-8C38D90A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345-523A-4E73-B793-BEE7875B7450}" type="datetimeFigureOut">
              <a:rPr lang="zh-CN" altLang="en-US" smtClean="0"/>
              <a:t>2024-11-17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2F0CBB-E113-4555-A096-4C3F5410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5B84F2-00DF-4C46-80E1-026C56B58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0FB6-0CE2-405A-A854-F0AA064AD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95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BBCC87-3BDA-471E-89D0-8CC24BB3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28221B-A2C1-4136-A8B1-3433CF8F8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3337F-C777-444E-BD9C-3A36D5E36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14345-523A-4E73-B793-BEE7875B7450}" type="datetimeFigureOut">
              <a:rPr lang="zh-CN" altLang="en-US" smtClean="0"/>
              <a:t>2024-11-17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5EDF38-AAD1-4A70-8CE4-F44271A67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DDBF6-4EDA-4795-B3D4-2ED90B034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C0FB6-0CE2-405A-A854-F0AA064AD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44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lï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ïṩḻíďê">
            <a:extLst>
              <a:ext uri="{FF2B5EF4-FFF2-40B4-BE49-F238E27FC236}">
                <a16:creationId xmlns:a16="http://schemas.microsoft.com/office/drawing/2014/main" id="{B49286DF-CB0C-4EA7-8291-6E26E1EF12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7050" y="6110288"/>
            <a:ext cx="4641850" cy="180975"/>
          </a:xfrm>
        </p:spPr>
        <p:txBody>
          <a:bodyPr>
            <a:normAutofit fontScale="92500" lnSpcReduction="10000"/>
          </a:bodyPr>
          <a:lstStyle/>
          <a:p>
            <a:endParaRPr lang="en-US" altLang="zh-CN" dirty="0"/>
          </a:p>
        </p:txBody>
      </p:sp>
      <p:sp>
        <p:nvSpPr>
          <p:cNvPr id="50" name="îśḷiḍê">
            <a:extLst>
              <a:ext uri="{FF2B5EF4-FFF2-40B4-BE49-F238E27FC236}">
                <a16:creationId xmlns:a16="http://schemas.microsoft.com/office/drawing/2014/main" id="{9CD89180-34B9-43BB-9276-3EC37D4D7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393" y="1217413"/>
            <a:ext cx="5260477" cy="1200329"/>
          </a:xfrm>
        </p:spPr>
        <p:txBody>
          <a:bodyPr/>
          <a:lstStyle/>
          <a:p>
            <a:r>
              <a:rPr lang="en-US" altLang="zh-CN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Let your dreams take off from here!</a:t>
            </a:r>
            <a:endParaRPr lang="zh-CN" altLang="en-US" sz="4000" dirty="0">
              <a:solidFill>
                <a:schemeClr val="accent5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išḷíḋê">
            <a:extLst>
              <a:ext uri="{FF2B5EF4-FFF2-40B4-BE49-F238E27FC236}">
                <a16:creationId xmlns:a16="http://schemas.microsoft.com/office/drawing/2014/main" id="{D45DC354-BC70-4742-9181-08A66074B2DF}"/>
              </a:ext>
            </a:extLst>
          </p:cNvPr>
          <p:cNvSpPr txBox="1"/>
          <p:nvPr/>
        </p:nvSpPr>
        <p:spPr>
          <a:xfrm>
            <a:off x="88900" y="8782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4CCA4"/>
                </a:solidFill>
                <a:latin typeface="Bahnschrift" panose="020B0502040204020203" pitchFamily="34" charset="0"/>
              </a:rPr>
              <a:t>AirlineSystem</a:t>
            </a:r>
            <a:endParaRPr lang="zh-CN" altLang="en-US" b="1" dirty="0">
              <a:solidFill>
                <a:srgbClr val="F4CCA4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D868DC-B471-4484-B8FE-7FFF004579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DF5A065-9B3E-485E-9601-F4BFB037578F}"/>
              </a:ext>
            </a:extLst>
          </p:cNvPr>
          <p:cNvSpPr/>
          <p:nvPr/>
        </p:nvSpPr>
        <p:spPr>
          <a:xfrm>
            <a:off x="10925175" y="103187"/>
            <a:ext cx="984250" cy="46355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310130-618D-4235-82A3-05FB246949C8}"/>
              </a:ext>
            </a:extLst>
          </p:cNvPr>
          <p:cNvSpPr txBox="1"/>
          <p:nvPr/>
        </p:nvSpPr>
        <p:spPr>
          <a:xfrm>
            <a:off x="11061700" y="209832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Arial Black" panose="020B0A04020102020204" pitchFamily="34" charset="0"/>
              </a:rPr>
              <a:t>Sign in</a:t>
            </a:r>
            <a:endParaRPr lang="zh-CN" altLang="en-US" sz="11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7DBC6D9-3B75-4E46-A5D9-AD0A0514CE79}"/>
              </a:ext>
            </a:extLst>
          </p:cNvPr>
          <p:cNvSpPr/>
          <p:nvPr/>
        </p:nvSpPr>
        <p:spPr>
          <a:xfrm>
            <a:off x="9804400" y="103187"/>
            <a:ext cx="984250" cy="46355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9A95A8-6E4D-4C90-895A-3EE07142A1F6}"/>
              </a:ext>
            </a:extLst>
          </p:cNvPr>
          <p:cNvSpPr txBox="1"/>
          <p:nvPr/>
        </p:nvSpPr>
        <p:spPr>
          <a:xfrm>
            <a:off x="9940925" y="209832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Arial Black" panose="020B0A04020102020204" pitchFamily="34" charset="0"/>
              </a:rPr>
              <a:t>Log in</a:t>
            </a:r>
            <a:endParaRPr lang="zh-CN" altLang="en-US" sz="11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F57A318A-50CA-40F3-B305-79821B4912D4}"/>
              </a:ext>
            </a:extLst>
          </p:cNvPr>
          <p:cNvSpPr txBox="1"/>
          <p:nvPr/>
        </p:nvSpPr>
        <p:spPr>
          <a:xfrm>
            <a:off x="2650559" y="184688"/>
            <a:ext cx="984250" cy="573508"/>
          </a:xfrm>
          <a:custGeom>
            <a:avLst/>
            <a:gdLst>
              <a:gd name="T0" fmla="*/ 183 w 11261"/>
              <a:gd name="T1" fmla="*/ 182 h 6561"/>
              <a:gd name="T2" fmla="*/ 843 w 11261"/>
              <a:gd name="T3" fmla="*/ 182 h 6561"/>
              <a:gd name="T4" fmla="*/ 5631 w 11261"/>
              <a:gd name="T5" fmla="*/ 5423 h 6561"/>
              <a:gd name="T6" fmla="*/ 10418 w 11261"/>
              <a:gd name="T7" fmla="*/ 182 h 6561"/>
              <a:gd name="T8" fmla="*/ 11079 w 11261"/>
              <a:gd name="T9" fmla="*/ 182 h 6561"/>
              <a:gd name="T10" fmla="*/ 11079 w 11261"/>
              <a:gd name="T11" fmla="*/ 845 h 6561"/>
              <a:gd name="T12" fmla="*/ 5985 w 11261"/>
              <a:gd name="T13" fmla="*/ 6422 h 6561"/>
              <a:gd name="T14" fmla="*/ 5631 w 11261"/>
              <a:gd name="T15" fmla="*/ 6555 h 6561"/>
              <a:gd name="T16" fmla="*/ 5277 w 11261"/>
              <a:gd name="T17" fmla="*/ 6422 h 6561"/>
              <a:gd name="T18" fmla="*/ 183 w 11261"/>
              <a:gd name="T19" fmla="*/ 845 h 6561"/>
              <a:gd name="T20" fmla="*/ 183 w 11261"/>
              <a:gd name="T21" fmla="*/ 182 h 6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61" h="6561">
                <a:moveTo>
                  <a:pt x="183" y="182"/>
                </a:moveTo>
                <a:cubicBezTo>
                  <a:pt x="365" y="0"/>
                  <a:pt x="661" y="0"/>
                  <a:pt x="843" y="182"/>
                </a:cubicBezTo>
                <a:lnTo>
                  <a:pt x="5631" y="5423"/>
                </a:lnTo>
                <a:lnTo>
                  <a:pt x="10418" y="182"/>
                </a:lnTo>
                <a:cubicBezTo>
                  <a:pt x="10600" y="0"/>
                  <a:pt x="10896" y="0"/>
                  <a:pt x="11079" y="182"/>
                </a:cubicBezTo>
                <a:cubicBezTo>
                  <a:pt x="11261" y="365"/>
                  <a:pt x="11261" y="662"/>
                  <a:pt x="11079" y="845"/>
                </a:cubicBezTo>
                <a:lnTo>
                  <a:pt x="5985" y="6422"/>
                </a:lnTo>
                <a:cubicBezTo>
                  <a:pt x="5887" y="6520"/>
                  <a:pt x="5758" y="6561"/>
                  <a:pt x="5631" y="6555"/>
                </a:cubicBezTo>
                <a:cubicBezTo>
                  <a:pt x="5503" y="6561"/>
                  <a:pt x="5374" y="6520"/>
                  <a:pt x="5277" y="6422"/>
                </a:cubicBezTo>
                <a:lnTo>
                  <a:pt x="183" y="845"/>
                </a:lnTo>
                <a:cubicBezTo>
                  <a:pt x="0" y="662"/>
                  <a:pt x="0" y="365"/>
                  <a:pt x="183" y="182"/>
                </a:cubicBez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Bahnschrift" panose="020B0502040204020203" pitchFamily="34" charset="0"/>
              </a:rPr>
              <a:t>Search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F2E992-5AFD-48BB-A434-423A9DACA62A}"/>
              </a:ext>
            </a:extLst>
          </p:cNvPr>
          <p:cNvSpPr txBox="1"/>
          <p:nvPr/>
        </p:nvSpPr>
        <p:spPr>
          <a:xfrm>
            <a:off x="4090081" y="150296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All Flights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97BAE3-853A-4953-A4E4-DD40FEDA45F2}"/>
              </a:ext>
            </a:extLst>
          </p:cNvPr>
          <p:cNvSpPr txBox="1"/>
          <p:nvPr/>
        </p:nvSpPr>
        <p:spPr>
          <a:xfrm>
            <a:off x="5814106" y="150296"/>
            <a:ext cx="131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Your Trip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0E574A-E858-4D95-984D-9AE6B140B01C}"/>
              </a:ext>
            </a:extLst>
          </p:cNvPr>
          <p:cNvSpPr txBox="1"/>
          <p:nvPr/>
        </p:nvSpPr>
        <p:spPr>
          <a:xfrm>
            <a:off x="8080375" y="156601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Settings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sp>
        <p:nvSpPr>
          <p:cNvPr id="21" name="iconfont-10124-5147513">
            <a:extLst>
              <a:ext uri="{FF2B5EF4-FFF2-40B4-BE49-F238E27FC236}">
                <a16:creationId xmlns:a16="http://schemas.microsoft.com/office/drawing/2014/main" id="{E2461902-51CA-4AAA-B4DA-D6C7C785A806}"/>
              </a:ext>
            </a:extLst>
          </p:cNvPr>
          <p:cNvSpPr/>
          <p:nvPr/>
        </p:nvSpPr>
        <p:spPr>
          <a:xfrm>
            <a:off x="3523400" y="334962"/>
            <a:ext cx="247933" cy="136480"/>
          </a:xfrm>
          <a:custGeom>
            <a:avLst/>
            <a:gdLst>
              <a:gd name="T0" fmla="*/ 3541 w 7072"/>
              <a:gd name="T1" fmla="*/ 3089 h 3849"/>
              <a:gd name="T2" fmla="*/ 6498 w 7072"/>
              <a:gd name="T3" fmla="*/ 131 h 3849"/>
              <a:gd name="T4" fmla="*/ 6947 w 7072"/>
              <a:gd name="T5" fmla="*/ 135 h 3849"/>
              <a:gd name="T6" fmla="*/ 6951 w 7072"/>
              <a:gd name="T7" fmla="*/ 584 h 3849"/>
              <a:gd name="T8" fmla="*/ 3783 w 7072"/>
              <a:gd name="T9" fmla="*/ 3752 h 3849"/>
              <a:gd name="T10" fmla="*/ 3541 w 7072"/>
              <a:gd name="T11" fmla="*/ 3844 h 3849"/>
              <a:gd name="T12" fmla="*/ 3298 w 7072"/>
              <a:gd name="T13" fmla="*/ 3751 h 3849"/>
              <a:gd name="T14" fmla="*/ 130 w 7072"/>
              <a:gd name="T15" fmla="*/ 583 h 3849"/>
              <a:gd name="T16" fmla="*/ 127 w 7072"/>
              <a:gd name="T17" fmla="*/ 126 h 3849"/>
              <a:gd name="T18" fmla="*/ 584 w 7072"/>
              <a:gd name="T19" fmla="*/ 131 h 3849"/>
              <a:gd name="T20" fmla="*/ 3541 w 7072"/>
              <a:gd name="T21" fmla="*/ 3088 h 3849"/>
              <a:gd name="T22" fmla="*/ 3541 w 7072"/>
              <a:gd name="T23" fmla="*/ 3089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72" h="3849">
                <a:moveTo>
                  <a:pt x="3541" y="3089"/>
                </a:moveTo>
                <a:lnTo>
                  <a:pt x="6498" y="131"/>
                </a:lnTo>
                <a:cubicBezTo>
                  <a:pt x="6624" y="10"/>
                  <a:pt x="6824" y="12"/>
                  <a:pt x="6947" y="135"/>
                </a:cubicBezTo>
                <a:cubicBezTo>
                  <a:pt x="7070" y="258"/>
                  <a:pt x="7072" y="458"/>
                  <a:pt x="6951" y="584"/>
                </a:cubicBezTo>
                <a:lnTo>
                  <a:pt x="3783" y="3752"/>
                </a:lnTo>
                <a:cubicBezTo>
                  <a:pt x="3719" y="3815"/>
                  <a:pt x="3631" y="3849"/>
                  <a:pt x="3541" y="3844"/>
                </a:cubicBezTo>
                <a:cubicBezTo>
                  <a:pt x="3451" y="3849"/>
                  <a:pt x="3362" y="3815"/>
                  <a:pt x="3298" y="3751"/>
                </a:cubicBezTo>
                <a:lnTo>
                  <a:pt x="130" y="583"/>
                </a:lnTo>
                <a:cubicBezTo>
                  <a:pt x="2" y="458"/>
                  <a:pt x="0" y="253"/>
                  <a:pt x="127" y="126"/>
                </a:cubicBezTo>
                <a:cubicBezTo>
                  <a:pt x="254" y="0"/>
                  <a:pt x="459" y="2"/>
                  <a:pt x="584" y="131"/>
                </a:cubicBezTo>
                <a:lnTo>
                  <a:pt x="3541" y="3088"/>
                </a:lnTo>
                <a:lnTo>
                  <a:pt x="3541" y="30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iconfont-10124-5147513">
            <a:extLst>
              <a:ext uri="{FF2B5EF4-FFF2-40B4-BE49-F238E27FC236}">
                <a16:creationId xmlns:a16="http://schemas.microsoft.com/office/drawing/2014/main" id="{C54E6AAA-68B1-4FA0-B9A7-36E81A20BB31}"/>
              </a:ext>
            </a:extLst>
          </p:cNvPr>
          <p:cNvSpPr/>
          <p:nvPr/>
        </p:nvSpPr>
        <p:spPr>
          <a:xfrm>
            <a:off x="5303810" y="309562"/>
            <a:ext cx="247933" cy="136480"/>
          </a:xfrm>
          <a:custGeom>
            <a:avLst/>
            <a:gdLst>
              <a:gd name="T0" fmla="*/ 3541 w 7072"/>
              <a:gd name="T1" fmla="*/ 3089 h 3849"/>
              <a:gd name="T2" fmla="*/ 6498 w 7072"/>
              <a:gd name="T3" fmla="*/ 131 h 3849"/>
              <a:gd name="T4" fmla="*/ 6947 w 7072"/>
              <a:gd name="T5" fmla="*/ 135 h 3849"/>
              <a:gd name="T6" fmla="*/ 6951 w 7072"/>
              <a:gd name="T7" fmla="*/ 584 h 3849"/>
              <a:gd name="T8" fmla="*/ 3783 w 7072"/>
              <a:gd name="T9" fmla="*/ 3752 h 3849"/>
              <a:gd name="T10" fmla="*/ 3541 w 7072"/>
              <a:gd name="T11" fmla="*/ 3844 h 3849"/>
              <a:gd name="T12" fmla="*/ 3298 w 7072"/>
              <a:gd name="T13" fmla="*/ 3751 h 3849"/>
              <a:gd name="T14" fmla="*/ 130 w 7072"/>
              <a:gd name="T15" fmla="*/ 583 h 3849"/>
              <a:gd name="T16" fmla="*/ 127 w 7072"/>
              <a:gd name="T17" fmla="*/ 126 h 3849"/>
              <a:gd name="T18" fmla="*/ 584 w 7072"/>
              <a:gd name="T19" fmla="*/ 131 h 3849"/>
              <a:gd name="T20" fmla="*/ 3541 w 7072"/>
              <a:gd name="T21" fmla="*/ 3088 h 3849"/>
              <a:gd name="T22" fmla="*/ 3541 w 7072"/>
              <a:gd name="T23" fmla="*/ 3089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72" h="3849">
                <a:moveTo>
                  <a:pt x="3541" y="3089"/>
                </a:moveTo>
                <a:lnTo>
                  <a:pt x="6498" y="131"/>
                </a:lnTo>
                <a:cubicBezTo>
                  <a:pt x="6624" y="10"/>
                  <a:pt x="6824" y="12"/>
                  <a:pt x="6947" y="135"/>
                </a:cubicBezTo>
                <a:cubicBezTo>
                  <a:pt x="7070" y="258"/>
                  <a:pt x="7072" y="458"/>
                  <a:pt x="6951" y="584"/>
                </a:cubicBezTo>
                <a:lnTo>
                  <a:pt x="3783" y="3752"/>
                </a:lnTo>
                <a:cubicBezTo>
                  <a:pt x="3719" y="3815"/>
                  <a:pt x="3631" y="3849"/>
                  <a:pt x="3541" y="3844"/>
                </a:cubicBezTo>
                <a:cubicBezTo>
                  <a:pt x="3451" y="3849"/>
                  <a:pt x="3362" y="3815"/>
                  <a:pt x="3298" y="3751"/>
                </a:cubicBezTo>
                <a:lnTo>
                  <a:pt x="130" y="583"/>
                </a:lnTo>
                <a:cubicBezTo>
                  <a:pt x="2" y="458"/>
                  <a:pt x="0" y="253"/>
                  <a:pt x="127" y="126"/>
                </a:cubicBezTo>
                <a:cubicBezTo>
                  <a:pt x="254" y="0"/>
                  <a:pt x="459" y="2"/>
                  <a:pt x="584" y="131"/>
                </a:cubicBezTo>
                <a:lnTo>
                  <a:pt x="3541" y="3088"/>
                </a:lnTo>
                <a:lnTo>
                  <a:pt x="3541" y="30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iconfont-10124-5147513">
            <a:extLst>
              <a:ext uri="{FF2B5EF4-FFF2-40B4-BE49-F238E27FC236}">
                <a16:creationId xmlns:a16="http://schemas.microsoft.com/office/drawing/2014/main" id="{BB54048A-5741-4641-89C9-69E1986FFB5B}"/>
              </a:ext>
            </a:extLst>
          </p:cNvPr>
          <p:cNvSpPr/>
          <p:nvPr/>
        </p:nvSpPr>
        <p:spPr>
          <a:xfrm>
            <a:off x="6920325" y="320675"/>
            <a:ext cx="247933" cy="136480"/>
          </a:xfrm>
          <a:custGeom>
            <a:avLst/>
            <a:gdLst>
              <a:gd name="T0" fmla="*/ 3541 w 7072"/>
              <a:gd name="T1" fmla="*/ 3089 h 3849"/>
              <a:gd name="T2" fmla="*/ 6498 w 7072"/>
              <a:gd name="T3" fmla="*/ 131 h 3849"/>
              <a:gd name="T4" fmla="*/ 6947 w 7072"/>
              <a:gd name="T5" fmla="*/ 135 h 3849"/>
              <a:gd name="T6" fmla="*/ 6951 w 7072"/>
              <a:gd name="T7" fmla="*/ 584 h 3849"/>
              <a:gd name="T8" fmla="*/ 3783 w 7072"/>
              <a:gd name="T9" fmla="*/ 3752 h 3849"/>
              <a:gd name="T10" fmla="*/ 3541 w 7072"/>
              <a:gd name="T11" fmla="*/ 3844 h 3849"/>
              <a:gd name="T12" fmla="*/ 3298 w 7072"/>
              <a:gd name="T13" fmla="*/ 3751 h 3849"/>
              <a:gd name="T14" fmla="*/ 130 w 7072"/>
              <a:gd name="T15" fmla="*/ 583 h 3849"/>
              <a:gd name="T16" fmla="*/ 127 w 7072"/>
              <a:gd name="T17" fmla="*/ 126 h 3849"/>
              <a:gd name="T18" fmla="*/ 584 w 7072"/>
              <a:gd name="T19" fmla="*/ 131 h 3849"/>
              <a:gd name="T20" fmla="*/ 3541 w 7072"/>
              <a:gd name="T21" fmla="*/ 3088 h 3849"/>
              <a:gd name="T22" fmla="*/ 3541 w 7072"/>
              <a:gd name="T23" fmla="*/ 3089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72" h="3849">
                <a:moveTo>
                  <a:pt x="3541" y="3089"/>
                </a:moveTo>
                <a:lnTo>
                  <a:pt x="6498" y="131"/>
                </a:lnTo>
                <a:cubicBezTo>
                  <a:pt x="6624" y="10"/>
                  <a:pt x="6824" y="12"/>
                  <a:pt x="6947" y="135"/>
                </a:cubicBezTo>
                <a:cubicBezTo>
                  <a:pt x="7070" y="258"/>
                  <a:pt x="7072" y="458"/>
                  <a:pt x="6951" y="584"/>
                </a:cubicBezTo>
                <a:lnTo>
                  <a:pt x="3783" y="3752"/>
                </a:lnTo>
                <a:cubicBezTo>
                  <a:pt x="3719" y="3815"/>
                  <a:pt x="3631" y="3849"/>
                  <a:pt x="3541" y="3844"/>
                </a:cubicBezTo>
                <a:cubicBezTo>
                  <a:pt x="3451" y="3849"/>
                  <a:pt x="3362" y="3815"/>
                  <a:pt x="3298" y="3751"/>
                </a:cubicBezTo>
                <a:lnTo>
                  <a:pt x="130" y="583"/>
                </a:lnTo>
                <a:cubicBezTo>
                  <a:pt x="2" y="458"/>
                  <a:pt x="0" y="253"/>
                  <a:pt x="127" y="126"/>
                </a:cubicBezTo>
                <a:cubicBezTo>
                  <a:pt x="254" y="0"/>
                  <a:pt x="459" y="2"/>
                  <a:pt x="584" y="131"/>
                </a:cubicBezTo>
                <a:lnTo>
                  <a:pt x="3541" y="3088"/>
                </a:lnTo>
                <a:lnTo>
                  <a:pt x="3541" y="30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iconfont-10124-5147513">
            <a:extLst>
              <a:ext uri="{FF2B5EF4-FFF2-40B4-BE49-F238E27FC236}">
                <a16:creationId xmlns:a16="http://schemas.microsoft.com/office/drawing/2014/main" id="{EC511613-F3F7-4E04-BDF1-1C6955A308B7}"/>
              </a:ext>
            </a:extLst>
          </p:cNvPr>
          <p:cNvSpPr/>
          <p:nvPr/>
        </p:nvSpPr>
        <p:spPr>
          <a:xfrm>
            <a:off x="9070410" y="309562"/>
            <a:ext cx="247933" cy="136480"/>
          </a:xfrm>
          <a:custGeom>
            <a:avLst/>
            <a:gdLst>
              <a:gd name="T0" fmla="*/ 3541 w 7072"/>
              <a:gd name="T1" fmla="*/ 3089 h 3849"/>
              <a:gd name="T2" fmla="*/ 6498 w 7072"/>
              <a:gd name="T3" fmla="*/ 131 h 3849"/>
              <a:gd name="T4" fmla="*/ 6947 w 7072"/>
              <a:gd name="T5" fmla="*/ 135 h 3849"/>
              <a:gd name="T6" fmla="*/ 6951 w 7072"/>
              <a:gd name="T7" fmla="*/ 584 h 3849"/>
              <a:gd name="T8" fmla="*/ 3783 w 7072"/>
              <a:gd name="T9" fmla="*/ 3752 h 3849"/>
              <a:gd name="T10" fmla="*/ 3541 w 7072"/>
              <a:gd name="T11" fmla="*/ 3844 h 3849"/>
              <a:gd name="T12" fmla="*/ 3298 w 7072"/>
              <a:gd name="T13" fmla="*/ 3751 h 3849"/>
              <a:gd name="T14" fmla="*/ 130 w 7072"/>
              <a:gd name="T15" fmla="*/ 583 h 3849"/>
              <a:gd name="T16" fmla="*/ 127 w 7072"/>
              <a:gd name="T17" fmla="*/ 126 h 3849"/>
              <a:gd name="T18" fmla="*/ 584 w 7072"/>
              <a:gd name="T19" fmla="*/ 131 h 3849"/>
              <a:gd name="T20" fmla="*/ 3541 w 7072"/>
              <a:gd name="T21" fmla="*/ 3088 h 3849"/>
              <a:gd name="T22" fmla="*/ 3541 w 7072"/>
              <a:gd name="T23" fmla="*/ 3089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72" h="3849">
                <a:moveTo>
                  <a:pt x="3541" y="3089"/>
                </a:moveTo>
                <a:lnTo>
                  <a:pt x="6498" y="131"/>
                </a:lnTo>
                <a:cubicBezTo>
                  <a:pt x="6624" y="10"/>
                  <a:pt x="6824" y="12"/>
                  <a:pt x="6947" y="135"/>
                </a:cubicBezTo>
                <a:cubicBezTo>
                  <a:pt x="7070" y="258"/>
                  <a:pt x="7072" y="458"/>
                  <a:pt x="6951" y="584"/>
                </a:cubicBezTo>
                <a:lnTo>
                  <a:pt x="3783" y="3752"/>
                </a:lnTo>
                <a:cubicBezTo>
                  <a:pt x="3719" y="3815"/>
                  <a:pt x="3631" y="3849"/>
                  <a:pt x="3541" y="3844"/>
                </a:cubicBezTo>
                <a:cubicBezTo>
                  <a:pt x="3451" y="3849"/>
                  <a:pt x="3362" y="3815"/>
                  <a:pt x="3298" y="3751"/>
                </a:cubicBezTo>
                <a:lnTo>
                  <a:pt x="130" y="583"/>
                </a:lnTo>
                <a:cubicBezTo>
                  <a:pt x="2" y="458"/>
                  <a:pt x="0" y="253"/>
                  <a:pt x="127" y="126"/>
                </a:cubicBezTo>
                <a:cubicBezTo>
                  <a:pt x="254" y="0"/>
                  <a:pt x="459" y="2"/>
                  <a:pt x="584" y="131"/>
                </a:cubicBezTo>
                <a:lnTo>
                  <a:pt x="3541" y="3088"/>
                </a:lnTo>
                <a:lnTo>
                  <a:pt x="3541" y="30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iconfont-11144-5262064">
            <a:extLst>
              <a:ext uri="{FF2B5EF4-FFF2-40B4-BE49-F238E27FC236}">
                <a16:creationId xmlns:a16="http://schemas.microsoft.com/office/drawing/2014/main" id="{18099B30-9369-4EF9-9EC4-7F558DE04379}"/>
              </a:ext>
            </a:extLst>
          </p:cNvPr>
          <p:cNvSpPr/>
          <p:nvPr/>
        </p:nvSpPr>
        <p:spPr>
          <a:xfrm>
            <a:off x="7681892" y="110320"/>
            <a:ext cx="398483" cy="398483"/>
          </a:xfrm>
          <a:custGeom>
            <a:avLst/>
            <a:gdLst>
              <a:gd name="T0" fmla="*/ 7147 w 12800"/>
              <a:gd name="T1" fmla="*/ 7446 h 12800"/>
              <a:gd name="T2" fmla="*/ 9608 w 12800"/>
              <a:gd name="T3" fmla="*/ 3849 h 12800"/>
              <a:gd name="T4" fmla="*/ 5956 w 12800"/>
              <a:gd name="T5" fmla="*/ 0 h 12800"/>
              <a:gd name="T6" fmla="*/ 2303 w 12800"/>
              <a:gd name="T7" fmla="*/ 3848 h 12800"/>
              <a:gd name="T8" fmla="*/ 4844 w 12800"/>
              <a:gd name="T9" fmla="*/ 7530 h 12800"/>
              <a:gd name="T10" fmla="*/ 0 w 12800"/>
              <a:gd name="T11" fmla="*/ 12800 h 12800"/>
              <a:gd name="T12" fmla="*/ 715 w 12800"/>
              <a:gd name="T13" fmla="*/ 12800 h 12800"/>
              <a:gd name="T14" fmla="*/ 6035 w 12800"/>
              <a:gd name="T15" fmla="*/ 8198 h 12800"/>
              <a:gd name="T16" fmla="*/ 8814 w 12800"/>
              <a:gd name="T17" fmla="*/ 9036 h 12800"/>
              <a:gd name="T18" fmla="*/ 10085 w 12800"/>
              <a:gd name="T19" fmla="*/ 9036 h 12800"/>
              <a:gd name="T20" fmla="*/ 7147 w 12800"/>
              <a:gd name="T21" fmla="*/ 7446 h 12800"/>
              <a:gd name="T22" fmla="*/ 5956 w 12800"/>
              <a:gd name="T23" fmla="*/ 6944 h 12800"/>
              <a:gd name="T24" fmla="*/ 3018 w 12800"/>
              <a:gd name="T25" fmla="*/ 3848 h 12800"/>
              <a:gd name="T26" fmla="*/ 5955 w 12800"/>
              <a:gd name="T27" fmla="*/ 753 h 12800"/>
              <a:gd name="T28" fmla="*/ 8893 w 12800"/>
              <a:gd name="T29" fmla="*/ 3848 h 12800"/>
              <a:gd name="T30" fmla="*/ 5956 w 12800"/>
              <a:gd name="T31" fmla="*/ 6944 h 12800"/>
              <a:gd name="T32" fmla="*/ 8922 w 12800"/>
              <a:gd name="T33" fmla="*/ 10000 h 12800"/>
              <a:gd name="T34" fmla="*/ 9258 w 12800"/>
              <a:gd name="T35" fmla="*/ 10400 h 12800"/>
              <a:gd name="T36" fmla="*/ 12463 w 12800"/>
              <a:gd name="T37" fmla="*/ 10400 h 12800"/>
              <a:gd name="T38" fmla="*/ 12800 w 12800"/>
              <a:gd name="T39" fmla="*/ 10000 h 12800"/>
              <a:gd name="T40" fmla="*/ 12463 w 12800"/>
              <a:gd name="T41" fmla="*/ 9600 h 12800"/>
              <a:gd name="T42" fmla="*/ 9258 w 12800"/>
              <a:gd name="T43" fmla="*/ 9600 h 12800"/>
              <a:gd name="T44" fmla="*/ 8921 w 12800"/>
              <a:gd name="T45" fmla="*/ 10000 h 12800"/>
              <a:gd name="T46" fmla="*/ 8922 w 12800"/>
              <a:gd name="T47" fmla="*/ 10000 h 12800"/>
              <a:gd name="T48" fmla="*/ 12463 w 12800"/>
              <a:gd name="T49" fmla="*/ 10800 h 12800"/>
              <a:gd name="T50" fmla="*/ 9258 w 12800"/>
              <a:gd name="T51" fmla="*/ 10800 h 12800"/>
              <a:gd name="T52" fmla="*/ 8921 w 12800"/>
              <a:gd name="T53" fmla="*/ 11200 h 12800"/>
              <a:gd name="T54" fmla="*/ 9258 w 12800"/>
              <a:gd name="T55" fmla="*/ 11600 h 12800"/>
              <a:gd name="T56" fmla="*/ 12463 w 12800"/>
              <a:gd name="T57" fmla="*/ 11600 h 12800"/>
              <a:gd name="T58" fmla="*/ 12800 w 12800"/>
              <a:gd name="T59" fmla="*/ 11200 h 12800"/>
              <a:gd name="T60" fmla="*/ 12463 w 12800"/>
              <a:gd name="T61" fmla="*/ 10800 h 12800"/>
              <a:gd name="T62" fmla="*/ 12463 w 12800"/>
              <a:gd name="T63" fmla="*/ 12000 h 12800"/>
              <a:gd name="T64" fmla="*/ 9258 w 12800"/>
              <a:gd name="T65" fmla="*/ 12000 h 12800"/>
              <a:gd name="T66" fmla="*/ 8921 w 12800"/>
              <a:gd name="T67" fmla="*/ 12400 h 12800"/>
              <a:gd name="T68" fmla="*/ 9258 w 12800"/>
              <a:gd name="T69" fmla="*/ 12800 h 12800"/>
              <a:gd name="T70" fmla="*/ 12463 w 12800"/>
              <a:gd name="T71" fmla="*/ 12800 h 12800"/>
              <a:gd name="T72" fmla="*/ 12800 w 12800"/>
              <a:gd name="T73" fmla="*/ 12400 h 12800"/>
              <a:gd name="T74" fmla="*/ 12463 w 12800"/>
              <a:gd name="T75" fmla="*/ 120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00" h="12800">
                <a:moveTo>
                  <a:pt x="7147" y="7446"/>
                </a:moveTo>
                <a:cubicBezTo>
                  <a:pt x="8576" y="6944"/>
                  <a:pt x="9608" y="5521"/>
                  <a:pt x="9608" y="3849"/>
                </a:cubicBezTo>
                <a:cubicBezTo>
                  <a:pt x="9608" y="1756"/>
                  <a:pt x="7941" y="0"/>
                  <a:pt x="5956" y="0"/>
                </a:cubicBezTo>
                <a:cubicBezTo>
                  <a:pt x="3971" y="0"/>
                  <a:pt x="2303" y="1757"/>
                  <a:pt x="2303" y="3848"/>
                </a:cubicBezTo>
                <a:cubicBezTo>
                  <a:pt x="2303" y="5605"/>
                  <a:pt x="3414" y="7027"/>
                  <a:pt x="4844" y="7530"/>
                </a:cubicBezTo>
                <a:cubicBezTo>
                  <a:pt x="2383" y="8031"/>
                  <a:pt x="477" y="10123"/>
                  <a:pt x="0" y="12800"/>
                </a:cubicBezTo>
                <a:lnTo>
                  <a:pt x="715" y="12800"/>
                </a:lnTo>
                <a:cubicBezTo>
                  <a:pt x="1191" y="10207"/>
                  <a:pt x="3414" y="8198"/>
                  <a:pt x="6035" y="8198"/>
                </a:cubicBezTo>
                <a:cubicBezTo>
                  <a:pt x="7068" y="8198"/>
                  <a:pt x="8020" y="8533"/>
                  <a:pt x="8814" y="9036"/>
                </a:cubicBezTo>
                <a:lnTo>
                  <a:pt x="10085" y="9036"/>
                </a:lnTo>
                <a:cubicBezTo>
                  <a:pt x="9291" y="8198"/>
                  <a:pt x="8259" y="7613"/>
                  <a:pt x="7147" y="7446"/>
                </a:cubicBezTo>
                <a:close/>
                <a:moveTo>
                  <a:pt x="5956" y="6944"/>
                </a:moveTo>
                <a:cubicBezTo>
                  <a:pt x="4288" y="6944"/>
                  <a:pt x="3018" y="5521"/>
                  <a:pt x="3018" y="3848"/>
                </a:cubicBezTo>
                <a:cubicBezTo>
                  <a:pt x="3018" y="2092"/>
                  <a:pt x="4368" y="753"/>
                  <a:pt x="5955" y="753"/>
                </a:cubicBezTo>
                <a:cubicBezTo>
                  <a:pt x="7623" y="753"/>
                  <a:pt x="8893" y="2175"/>
                  <a:pt x="8893" y="3848"/>
                </a:cubicBezTo>
                <a:cubicBezTo>
                  <a:pt x="8893" y="5521"/>
                  <a:pt x="7623" y="6944"/>
                  <a:pt x="5956" y="6944"/>
                </a:cubicBezTo>
                <a:close/>
                <a:moveTo>
                  <a:pt x="8922" y="10000"/>
                </a:moveTo>
                <a:cubicBezTo>
                  <a:pt x="8922" y="10200"/>
                  <a:pt x="9090" y="10400"/>
                  <a:pt x="9258" y="10400"/>
                </a:cubicBezTo>
                <a:lnTo>
                  <a:pt x="12463" y="10400"/>
                </a:lnTo>
                <a:cubicBezTo>
                  <a:pt x="12631" y="10400"/>
                  <a:pt x="12800" y="10200"/>
                  <a:pt x="12800" y="10000"/>
                </a:cubicBezTo>
                <a:cubicBezTo>
                  <a:pt x="12800" y="9800"/>
                  <a:pt x="12631" y="9600"/>
                  <a:pt x="12463" y="9600"/>
                </a:cubicBezTo>
                <a:lnTo>
                  <a:pt x="9258" y="9600"/>
                </a:lnTo>
                <a:cubicBezTo>
                  <a:pt x="9090" y="9700"/>
                  <a:pt x="8921" y="9800"/>
                  <a:pt x="8921" y="10000"/>
                </a:cubicBezTo>
                <a:lnTo>
                  <a:pt x="8922" y="10000"/>
                </a:lnTo>
                <a:close/>
                <a:moveTo>
                  <a:pt x="12463" y="10800"/>
                </a:moveTo>
                <a:lnTo>
                  <a:pt x="9258" y="10800"/>
                </a:lnTo>
                <a:cubicBezTo>
                  <a:pt x="9090" y="10800"/>
                  <a:pt x="8921" y="11000"/>
                  <a:pt x="8921" y="11200"/>
                </a:cubicBezTo>
                <a:cubicBezTo>
                  <a:pt x="8921" y="11400"/>
                  <a:pt x="9090" y="11600"/>
                  <a:pt x="9258" y="11600"/>
                </a:cubicBezTo>
                <a:lnTo>
                  <a:pt x="12463" y="11600"/>
                </a:lnTo>
                <a:cubicBezTo>
                  <a:pt x="12631" y="11600"/>
                  <a:pt x="12800" y="11400"/>
                  <a:pt x="12800" y="11200"/>
                </a:cubicBezTo>
                <a:cubicBezTo>
                  <a:pt x="12800" y="11000"/>
                  <a:pt x="12631" y="10800"/>
                  <a:pt x="12463" y="10800"/>
                </a:cubicBezTo>
                <a:close/>
                <a:moveTo>
                  <a:pt x="12463" y="12000"/>
                </a:moveTo>
                <a:lnTo>
                  <a:pt x="9258" y="12000"/>
                </a:lnTo>
                <a:cubicBezTo>
                  <a:pt x="9090" y="12000"/>
                  <a:pt x="8921" y="12200"/>
                  <a:pt x="8921" y="12400"/>
                </a:cubicBezTo>
                <a:cubicBezTo>
                  <a:pt x="8921" y="12600"/>
                  <a:pt x="9090" y="12800"/>
                  <a:pt x="9258" y="12800"/>
                </a:cubicBezTo>
                <a:lnTo>
                  <a:pt x="12463" y="12800"/>
                </a:lnTo>
                <a:cubicBezTo>
                  <a:pt x="12631" y="12800"/>
                  <a:pt x="12800" y="12600"/>
                  <a:pt x="12800" y="12400"/>
                </a:cubicBezTo>
                <a:cubicBezTo>
                  <a:pt x="12800" y="12200"/>
                  <a:pt x="12631" y="12000"/>
                  <a:pt x="12463" y="120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lï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ACFD0AC6-37AA-4D04-9B92-FE3E4EA058D2}"/>
              </a:ext>
            </a:extLst>
          </p:cNvPr>
          <p:cNvSpPr/>
          <p:nvPr/>
        </p:nvSpPr>
        <p:spPr>
          <a:xfrm>
            <a:off x="1120698" y="2608823"/>
            <a:ext cx="9258300" cy="283445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0D48DE0-A6ED-4833-8F8C-09148BD193F2}"/>
              </a:ext>
            </a:extLst>
          </p:cNvPr>
          <p:cNvSpPr/>
          <p:nvPr/>
        </p:nvSpPr>
        <p:spPr>
          <a:xfrm>
            <a:off x="2600964" y="158506"/>
            <a:ext cx="1254210" cy="4635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ïṩḻíďê">
            <a:extLst>
              <a:ext uri="{FF2B5EF4-FFF2-40B4-BE49-F238E27FC236}">
                <a16:creationId xmlns:a16="http://schemas.microsoft.com/office/drawing/2014/main" id="{B49286DF-CB0C-4EA7-8291-6E26E1EF12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7050" y="6110288"/>
            <a:ext cx="4641850" cy="180975"/>
          </a:xfrm>
        </p:spPr>
        <p:txBody>
          <a:bodyPr>
            <a:normAutofit fontScale="92500" lnSpcReduction="10000"/>
          </a:bodyPr>
          <a:lstStyle/>
          <a:p>
            <a:endParaRPr lang="en-US" altLang="zh-CN" dirty="0"/>
          </a:p>
        </p:txBody>
      </p:sp>
      <p:sp>
        <p:nvSpPr>
          <p:cNvPr id="50" name="îśḷiḍê">
            <a:extLst>
              <a:ext uri="{FF2B5EF4-FFF2-40B4-BE49-F238E27FC236}">
                <a16:creationId xmlns:a16="http://schemas.microsoft.com/office/drawing/2014/main" id="{9CD89180-34B9-43BB-9276-3EC37D4D7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393" y="1217413"/>
            <a:ext cx="5260477" cy="1200329"/>
          </a:xfrm>
        </p:spPr>
        <p:txBody>
          <a:bodyPr/>
          <a:lstStyle/>
          <a:p>
            <a:r>
              <a:rPr lang="en-US" altLang="zh-CN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Let your dreams take off from here!</a:t>
            </a:r>
            <a:endParaRPr lang="zh-CN" altLang="en-US" sz="4000" dirty="0">
              <a:solidFill>
                <a:schemeClr val="accent5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išḷíḋê">
            <a:extLst>
              <a:ext uri="{FF2B5EF4-FFF2-40B4-BE49-F238E27FC236}">
                <a16:creationId xmlns:a16="http://schemas.microsoft.com/office/drawing/2014/main" id="{D45DC354-BC70-4742-9181-08A66074B2DF}"/>
              </a:ext>
            </a:extLst>
          </p:cNvPr>
          <p:cNvSpPr txBox="1"/>
          <p:nvPr/>
        </p:nvSpPr>
        <p:spPr>
          <a:xfrm>
            <a:off x="88900" y="8782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4CCA4"/>
                </a:solidFill>
                <a:latin typeface="Bahnschrift" panose="020B0502040204020203" pitchFamily="34" charset="0"/>
              </a:rPr>
              <a:t>AirlineSystem</a:t>
            </a:r>
            <a:endParaRPr lang="zh-CN" altLang="en-US" b="1" dirty="0">
              <a:solidFill>
                <a:srgbClr val="F4CCA4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D868DC-B471-4484-B8FE-7FFF004579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DF5A065-9B3E-485E-9601-F4BFB037578F}"/>
              </a:ext>
            </a:extLst>
          </p:cNvPr>
          <p:cNvSpPr/>
          <p:nvPr/>
        </p:nvSpPr>
        <p:spPr>
          <a:xfrm>
            <a:off x="10925175" y="103187"/>
            <a:ext cx="984250" cy="46355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310130-618D-4235-82A3-05FB246949C8}"/>
              </a:ext>
            </a:extLst>
          </p:cNvPr>
          <p:cNvSpPr txBox="1"/>
          <p:nvPr/>
        </p:nvSpPr>
        <p:spPr>
          <a:xfrm>
            <a:off x="11061700" y="209832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Arial Black" panose="020B0A04020102020204" pitchFamily="34" charset="0"/>
              </a:rPr>
              <a:t>Sign in</a:t>
            </a:r>
            <a:endParaRPr lang="zh-CN" altLang="en-US" sz="11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7DBC6D9-3B75-4E46-A5D9-AD0A0514CE79}"/>
              </a:ext>
            </a:extLst>
          </p:cNvPr>
          <p:cNvSpPr/>
          <p:nvPr/>
        </p:nvSpPr>
        <p:spPr>
          <a:xfrm>
            <a:off x="9804400" y="103187"/>
            <a:ext cx="984250" cy="46355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9A95A8-6E4D-4C90-895A-3EE07142A1F6}"/>
              </a:ext>
            </a:extLst>
          </p:cNvPr>
          <p:cNvSpPr txBox="1"/>
          <p:nvPr/>
        </p:nvSpPr>
        <p:spPr>
          <a:xfrm>
            <a:off x="9940925" y="209832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Arial Black" panose="020B0A04020102020204" pitchFamily="34" charset="0"/>
              </a:rPr>
              <a:t>Log in</a:t>
            </a:r>
            <a:endParaRPr lang="zh-CN" altLang="en-US" sz="11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F57A318A-50CA-40F3-B305-79821B4912D4}"/>
              </a:ext>
            </a:extLst>
          </p:cNvPr>
          <p:cNvSpPr txBox="1"/>
          <p:nvPr/>
        </p:nvSpPr>
        <p:spPr>
          <a:xfrm>
            <a:off x="2650559" y="184688"/>
            <a:ext cx="984250" cy="573508"/>
          </a:xfrm>
          <a:custGeom>
            <a:avLst/>
            <a:gdLst>
              <a:gd name="T0" fmla="*/ 183 w 11261"/>
              <a:gd name="T1" fmla="*/ 182 h 6561"/>
              <a:gd name="T2" fmla="*/ 843 w 11261"/>
              <a:gd name="T3" fmla="*/ 182 h 6561"/>
              <a:gd name="T4" fmla="*/ 5631 w 11261"/>
              <a:gd name="T5" fmla="*/ 5423 h 6561"/>
              <a:gd name="T6" fmla="*/ 10418 w 11261"/>
              <a:gd name="T7" fmla="*/ 182 h 6561"/>
              <a:gd name="T8" fmla="*/ 11079 w 11261"/>
              <a:gd name="T9" fmla="*/ 182 h 6561"/>
              <a:gd name="T10" fmla="*/ 11079 w 11261"/>
              <a:gd name="T11" fmla="*/ 845 h 6561"/>
              <a:gd name="T12" fmla="*/ 5985 w 11261"/>
              <a:gd name="T13" fmla="*/ 6422 h 6561"/>
              <a:gd name="T14" fmla="*/ 5631 w 11261"/>
              <a:gd name="T15" fmla="*/ 6555 h 6561"/>
              <a:gd name="T16" fmla="*/ 5277 w 11261"/>
              <a:gd name="T17" fmla="*/ 6422 h 6561"/>
              <a:gd name="T18" fmla="*/ 183 w 11261"/>
              <a:gd name="T19" fmla="*/ 845 h 6561"/>
              <a:gd name="T20" fmla="*/ 183 w 11261"/>
              <a:gd name="T21" fmla="*/ 182 h 6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61" h="6561">
                <a:moveTo>
                  <a:pt x="183" y="182"/>
                </a:moveTo>
                <a:cubicBezTo>
                  <a:pt x="365" y="0"/>
                  <a:pt x="661" y="0"/>
                  <a:pt x="843" y="182"/>
                </a:cubicBezTo>
                <a:lnTo>
                  <a:pt x="5631" y="5423"/>
                </a:lnTo>
                <a:lnTo>
                  <a:pt x="10418" y="182"/>
                </a:lnTo>
                <a:cubicBezTo>
                  <a:pt x="10600" y="0"/>
                  <a:pt x="10896" y="0"/>
                  <a:pt x="11079" y="182"/>
                </a:cubicBezTo>
                <a:cubicBezTo>
                  <a:pt x="11261" y="365"/>
                  <a:pt x="11261" y="662"/>
                  <a:pt x="11079" y="845"/>
                </a:cubicBezTo>
                <a:lnTo>
                  <a:pt x="5985" y="6422"/>
                </a:lnTo>
                <a:cubicBezTo>
                  <a:pt x="5887" y="6520"/>
                  <a:pt x="5758" y="6561"/>
                  <a:pt x="5631" y="6555"/>
                </a:cubicBezTo>
                <a:cubicBezTo>
                  <a:pt x="5503" y="6561"/>
                  <a:pt x="5374" y="6520"/>
                  <a:pt x="5277" y="6422"/>
                </a:cubicBezTo>
                <a:lnTo>
                  <a:pt x="183" y="845"/>
                </a:lnTo>
                <a:cubicBezTo>
                  <a:pt x="0" y="662"/>
                  <a:pt x="0" y="365"/>
                  <a:pt x="183" y="182"/>
                </a:cubicBez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Bahnschrift" panose="020B0502040204020203" pitchFamily="34" charset="0"/>
              </a:rPr>
              <a:t>Search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F2E992-5AFD-48BB-A434-423A9DACA62A}"/>
              </a:ext>
            </a:extLst>
          </p:cNvPr>
          <p:cNvSpPr txBox="1"/>
          <p:nvPr/>
        </p:nvSpPr>
        <p:spPr>
          <a:xfrm>
            <a:off x="4090081" y="150296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All Flights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97BAE3-853A-4953-A4E4-DD40FEDA45F2}"/>
              </a:ext>
            </a:extLst>
          </p:cNvPr>
          <p:cNvSpPr txBox="1"/>
          <p:nvPr/>
        </p:nvSpPr>
        <p:spPr>
          <a:xfrm>
            <a:off x="5814106" y="150296"/>
            <a:ext cx="131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Your Trip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0E574A-E858-4D95-984D-9AE6B140B01C}"/>
              </a:ext>
            </a:extLst>
          </p:cNvPr>
          <p:cNvSpPr txBox="1"/>
          <p:nvPr/>
        </p:nvSpPr>
        <p:spPr>
          <a:xfrm>
            <a:off x="8080375" y="156601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Settings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sp>
        <p:nvSpPr>
          <p:cNvPr id="21" name="iconfont-10124-5147513">
            <a:extLst>
              <a:ext uri="{FF2B5EF4-FFF2-40B4-BE49-F238E27FC236}">
                <a16:creationId xmlns:a16="http://schemas.microsoft.com/office/drawing/2014/main" id="{E2461902-51CA-4AAA-B4DA-D6C7C785A806}"/>
              </a:ext>
            </a:extLst>
          </p:cNvPr>
          <p:cNvSpPr/>
          <p:nvPr/>
        </p:nvSpPr>
        <p:spPr>
          <a:xfrm>
            <a:off x="3523400" y="334962"/>
            <a:ext cx="247933" cy="136480"/>
          </a:xfrm>
          <a:custGeom>
            <a:avLst/>
            <a:gdLst>
              <a:gd name="T0" fmla="*/ 3541 w 7072"/>
              <a:gd name="T1" fmla="*/ 3089 h 3849"/>
              <a:gd name="T2" fmla="*/ 6498 w 7072"/>
              <a:gd name="T3" fmla="*/ 131 h 3849"/>
              <a:gd name="T4" fmla="*/ 6947 w 7072"/>
              <a:gd name="T5" fmla="*/ 135 h 3849"/>
              <a:gd name="T6" fmla="*/ 6951 w 7072"/>
              <a:gd name="T7" fmla="*/ 584 h 3849"/>
              <a:gd name="T8" fmla="*/ 3783 w 7072"/>
              <a:gd name="T9" fmla="*/ 3752 h 3849"/>
              <a:gd name="T10" fmla="*/ 3541 w 7072"/>
              <a:gd name="T11" fmla="*/ 3844 h 3849"/>
              <a:gd name="T12" fmla="*/ 3298 w 7072"/>
              <a:gd name="T13" fmla="*/ 3751 h 3849"/>
              <a:gd name="T14" fmla="*/ 130 w 7072"/>
              <a:gd name="T15" fmla="*/ 583 h 3849"/>
              <a:gd name="T16" fmla="*/ 127 w 7072"/>
              <a:gd name="T17" fmla="*/ 126 h 3849"/>
              <a:gd name="T18" fmla="*/ 584 w 7072"/>
              <a:gd name="T19" fmla="*/ 131 h 3849"/>
              <a:gd name="T20" fmla="*/ 3541 w 7072"/>
              <a:gd name="T21" fmla="*/ 3088 h 3849"/>
              <a:gd name="T22" fmla="*/ 3541 w 7072"/>
              <a:gd name="T23" fmla="*/ 3089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72" h="3849">
                <a:moveTo>
                  <a:pt x="3541" y="3089"/>
                </a:moveTo>
                <a:lnTo>
                  <a:pt x="6498" y="131"/>
                </a:lnTo>
                <a:cubicBezTo>
                  <a:pt x="6624" y="10"/>
                  <a:pt x="6824" y="12"/>
                  <a:pt x="6947" y="135"/>
                </a:cubicBezTo>
                <a:cubicBezTo>
                  <a:pt x="7070" y="258"/>
                  <a:pt x="7072" y="458"/>
                  <a:pt x="6951" y="584"/>
                </a:cubicBezTo>
                <a:lnTo>
                  <a:pt x="3783" y="3752"/>
                </a:lnTo>
                <a:cubicBezTo>
                  <a:pt x="3719" y="3815"/>
                  <a:pt x="3631" y="3849"/>
                  <a:pt x="3541" y="3844"/>
                </a:cubicBezTo>
                <a:cubicBezTo>
                  <a:pt x="3451" y="3849"/>
                  <a:pt x="3362" y="3815"/>
                  <a:pt x="3298" y="3751"/>
                </a:cubicBezTo>
                <a:lnTo>
                  <a:pt x="130" y="583"/>
                </a:lnTo>
                <a:cubicBezTo>
                  <a:pt x="2" y="458"/>
                  <a:pt x="0" y="253"/>
                  <a:pt x="127" y="126"/>
                </a:cubicBezTo>
                <a:cubicBezTo>
                  <a:pt x="254" y="0"/>
                  <a:pt x="459" y="2"/>
                  <a:pt x="584" y="131"/>
                </a:cubicBezTo>
                <a:lnTo>
                  <a:pt x="3541" y="3088"/>
                </a:lnTo>
                <a:lnTo>
                  <a:pt x="3541" y="30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iconfont-10124-5147513">
            <a:extLst>
              <a:ext uri="{FF2B5EF4-FFF2-40B4-BE49-F238E27FC236}">
                <a16:creationId xmlns:a16="http://schemas.microsoft.com/office/drawing/2014/main" id="{C54E6AAA-68B1-4FA0-B9A7-36E81A20BB31}"/>
              </a:ext>
            </a:extLst>
          </p:cNvPr>
          <p:cNvSpPr/>
          <p:nvPr/>
        </p:nvSpPr>
        <p:spPr>
          <a:xfrm>
            <a:off x="5303810" y="309562"/>
            <a:ext cx="247933" cy="136480"/>
          </a:xfrm>
          <a:custGeom>
            <a:avLst/>
            <a:gdLst>
              <a:gd name="T0" fmla="*/ 3541 w 7072"/>
              <a:gd name="T1" fmla="*/ 3089 h 3849"/>
              <a:gd name="T2" fmla="*/ 6498 w 7072"/>
              <a:gd name="T3" fmla="*/ 131 h 3849"/>
              <a:gd name="T4" fmla="*/ 6947 w 7072"/>
              <a:gd name="T5" fmla="*/ 135 h 3849"/>
              <a:gd name="T6" fmla="*/ 6951 w 7072"/>
              <a:gd name="T7" fmla="*/ 584 h 3849"/>
              <a:gd name="T8" fmla="*/ 3783 w 7072"/>
              <a:gd name="T9" fmla="*/ 3752 h 3849"/>
              <a:gd name="T10" fmla="*/ 3541 w 7072"/>
              <a:gd name="T11" fmla="*/ 3844 h 3849"/>
              <a:gd name="T12" fmla="*/ 3298 w 7072"/>
              <a:gd name="T13" fmla="*/ 3751 h 3849"/>
              <a:gd name="T14" fmla="*/ 130 w 7072"/>
              <a:gd name="T15" fmla="*/ 583 h 3849"/>
              <a:gd name="T16" fmla="*/ 127 w 7072"/>
              <a:gd name="T17" fmla="*/ 126 h 3849"/>
              <a:gd name="T18" fmla="*/ 584 w 7072"/>
              <a:gd name="T19" fmla="*/ 131 h 3849"/>
              <a:gd name="T20" fmla="*/ 3541 w 7072"/>
              <a:gd name="T21" fmla="*/ 3088 h 3849"/>
              <a:gd name="T22" fmla="*/ 3541 w 7072"/>
              <a:gd name="T23" fmla="*/ 3089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72" h="3849">
                <a:moveTo>
                  <a:pt x="3541" y="3089"/>
                </a:moveTo>
                <a:lnTo>
                  <a:pt x="6498" y="131"/>
                </a:lnTo>
                <a:cubicBezTo>
                  <a:pt x="6624" y="10"/>
                  <a:pt x="6824" y="12"/>
                  <a:pt x="6947" y="135"/>
                </a:cubicBezTo>
                <a:cubicBezTo>
                  <a:pt x="7070" y="258"/>
                  <a:pt x="7072" y="458"/>
                  <a:pt x="6951" y="584"/>
                </a:cubicBezTo>
                <a:lnTo>
                  <a:pt x="3783" y="3752"/>
                </a:lnTo>
                <a:cubicBezTo>
                  <a:pt x="3719" y="3815"/>
                  <a:pt x="3631" y="3849"/>
                  <a:pt x="3541" y="3844"/>
                </a:cubicBezTo>
                <a:cubicBezTo>
                  <a:pt x="3451" y="3849"/>
                  <a:pt x="3362" y="3815"/>
                  <a:pt x="3298" y="3751"/>
                </a:cubicBezTo>
                <a:lnTo>
                  <a:pt x="130" y="583"/>
                </a:lnTo>
                <a:cubicBezTo>
                  <a:pt x="2" y="458"/>
                  <a:pt x="0" y="253"/>
                  <a:pt x="127" y="126"/>
                </a:cubicBezTo>
                <a:cubicBezTo>
                  <a:pt x="254" y="0"/>
                  <a:pt x="459" y="2"/>
                  <a:pt x="584" y="131"/>
                </a:cubicBezTo>
                <a:lnTo>
                  <a:pt x="3541" y="3088"/>
                </a:lnTo>
                <a:lnTo>
                  <a:pt x="3541" y="30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iconfont-10124-5147513">
            <a:extLst>
              <a:ext uri="{FF2B5EF4-FFF2-40B4-BE49-F238E27FC236}">
                <a16:creationId xmlns:a16="http://schemas.microsoft.com/office/drawing/2014/main" id="{BB54048A-5741-4641-89C9-69E1986FFB5B}"/>
              </a:ext>
            </a:extLst>
          </p:cNvPr>
          <p:cNvSpPr/>
          <p:nvPr/>
        </p:nvSpPr>
        <p:spPr>
          <a:xfrm>
            <a:off x="6920325" y="320675"/>
            <a:ext cx="247933" cy="136480"/>
          </a:xfrm>
          <a:custGeom>
            <a:avLst/>
            <a:gdLst>
              <a:gd name="T0" fmla="*/ 3541 w 7072"/>
              <a:gd name="T1" fmla="*/ 3089 h 3849"/>
              <a:gd name="T2" fmla="*/ 6498 w 7072"/>
              <a:gd name="T3" fmla="*/ 131 h 3849"/>
              <a:gd name="T4" fmla="*/ 6947 w 7072"/>
              <a:gd name="T5" fmla="*/ 135 h 3849"/>
              <a:gd name="T6" fmla="*/ 6951 w 7072"/>
              <a:gd name="T7" fmla="*/ 584 h 3849"/>
              <a:gd name="T8" fmla="*/ 3783 w 7072"/>
              <a:gd name="T9" fmla="*/ 3752 h 3849"/>
              <a:gd name="T10" fmla="*/ 3541 w 7072"/>
              <a:gd name="T11" fmla="*/ 3844 h 3849"/>
              <a:gd name="T12" fmla="*/ 3298 w 7072"/>
              <a:gd name="T13" fmla="*/ 3751 h 3849"/>
              <a:gd name="T14" fmla="*/ 130 w 7072"/>
              <a:gd name="T15" fmla="*/ 583 h 3849"/>
              <a:gd name="T16" fmla="*/ 127 w 7072"/>
              <a:gd name="T17" fmla="*/ 126 h 3849"/>
              <a:gd name="T18" fmla="*/ 584 w 7072"/>
              <a:gd name="T19" fmla="*/ 131 h 3849"/>
              <a:gd name="T20" fmla="*/ 3541 w 7072"/>
              <a:gd name="T21" fmla="*/ 3088 h 3849"/>
              <a:gd name="T22" fmla="*/ 3541 w 7072"/>
              <a:gd name="T23" fmla="*/ 3089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72" h="3849">
                <a:moveTo>
                  <a:pt x="3541" y="3089"/>
                </a:moveTo>
                <a:lnTo>
                  <a:pt x="6498" y="131"/>
                </a:lnTo>
                <a:cubicBezTo>
                  <a:pt x="6624" y="10"/>
                  <a:pt x="6824" y="12"/>
                  <a:pt x="6947" y="135"/>
                </a:cubicBezTo>
                <a:cubicBezTo>
                  <a:pt x="7070" y="258"/>
                  <a:pt x="7072" y="458"/>
                  <a:pt x="6951" y="584"/>
                </a:cubicBezTo>
                <a:lnTo>
                  <a:pt x="3783" y="3752"/>
                </a:lnTo>
                <a:cubicBezTo>
                  <a:pt x="3719" y="3815"/>
                  <a:pt x="3631" y="3849"/>
                  <a:pt x="3541" y="3844"/>
                </a:cubicBezTo>
                <a:cubicBezTo>
                  <a:pt x="3451" y="3849"/>
                  <a:pt x="3362" y="3815"/>
                  <a:pt x="3298" y="3751"/>
                </a:cubicBezTo>
                <a:lnTo>
                  <a:pt x="130" y="583"/>
                </a:lnTo>
                <a:cubicBezTo>
                  <a:pt x="2" y="458"/>
                  <a:pt x="0" y="253"/>
                  <a:pt x="127" y="126"/>
                </a:cubicBezTo>
                <a:cubicBezTo>
                  <a:pt x="254" y="0"/>
                  <a:pt x="459" y="2"/>
                  <a:pt x="584" y="131"/>
                </a:cubicBezTo>
                <a:lnTo>
                  <a:pt x="3541" y="3088"/>
                </a:lnTo>
                <a:lnTo>
                  <a:pt x="3541" y="30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iconfont-10124-5147513">
            <a:extLst>
              <a:ext uri="{FF2B5EF4-FFF2-40B4-BE49-F238E27FC236}">
                <a16:creationId xmlns:a16="http://schemas.microsoft.com/office/drawing/2014/main" id="{EC511613-F3F7-4E04-BDF1-1C6955A308B7}"/>
              </a:ext>
            </a:extLst>
          </p:cNvPr>
          <p:cNvSpPr/>
          <p:nvPr/>
        </p:nvSpPr>
        <p:spPr>
          <a:xfrm>
            <a:off x="9070410" y="309562"/>
            <a:ext cx="247933" cy="136480"/>
          </a:xfrm>
          <a:custGeom>
            <a:avLst/>
            <a:gdLst>
              <a:gd name="T0" fmla="*/ 3541 w 7072"/>
              <a:gd name="T1" fmla="*/ 3089 h 3849"/>
              <a:gd name="T2" fmla="*/ 6498 w 7072"/>
              <a:gd name="T3" fmla="*/ 131 h 3849"/>
              <a:gd name="T4" fmla="*/ 6947 w 7072"/>
              <a:gd name="T5" fmla="*/ 135 h 3849"/>
              <a:gd name="T6" fmla="*/ 6951 w 7072"/>
              <a:gd name="T7" fmla="*/ 584 h 3849"/>
              <a:gd name="T8" fmla="*/ 3783 w 7072"/>
              <a:gd name="T9" fmla="*/ 3752 h 3849"/>
              <a:gd name="T10" fmla="*/ 3541 w 7072"/>
              <a:gd name="T11" fmla="*/ 3844 h 3849"/>
              <a:gd name="T12" fmla="*/ 3298 w 7072"/>
              <a:gd name="T13" fmla="*/ 3751 h 3849"/>
              <a:gd name="T14" fmla="*/ 130 w 7072"/>
              <a:gd name="T15" fmla="*/ 583 h 3849"/>
              <a:gd name="T16" fmla="*/ 127 w 7072"/>
              <a:gd name="T17" fmla="*/ 126 h 3849"/>
              <a:gd name="T18" fmla="*/ 584 w 7072"/>
              <a:gd name="T19" fmla="*/ 131 h 3849"/>
              <a:gd name="T20" fmla="*/ 3541 w 7072"/>
              <a:gd name="T21" fmla="*/ 3088 h 3849"/>
              <a:gd name="T22" fmla="*/ 3541 w 7072"/>
              <a:gd name="T23" fmla="*/ 3089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72" h="3849">
                <a:moveTo>
                  <a:pt x="3541" y="3089"/>
                </a:moveTo>
                <a:lnTo>
                  <a:pt x="6498" y="131"/>
                </a:lnTo>
                <a:cubicBezTo>
                  <a:pt x="6624" y="10"/>
                  <a:pt x="6824" y="12"/>
                  <a:pt x="6947" y="135"/>
                </a:cubicBezTo>
                <a:cubicBezTo>
                  <a:pt x="7070" y="258"/>
                  <a:pt x="7072" y="458"/>
                  <a:pt x="6951" y="584"/>
                </a:cubicBezTo>
                <a:lnTo>
                  <a:pt x="3783" y="3752"/>
                </a:lnTo>
                <a:cubicBezTo>
                  <a:pt x="3719" y="3815"/>
                  <a:pt x="3631" y="3849"/>
                  <a:pt x="3541" y="3844"/>
                </a:cubicBezTo>
                <a:cubicBezTo>
                  <a:pt x="3451" y="3849"/>
                  <a:pt x="3362" y="3815"/>
                  <a:pt x="3298" y="3751"/>
                </a:cubicBezTo>
                <a:lnTo>
                  <a:pt x="130" y="583"/>
                </a:lnTo>
                <a:cubicBezTo>
                  <a:pt x="2" y="458"/>
                  <a:pt x="0" y="253"/>
                  <a:pt x="127" y="126"/>
                </a:cubicBezTo>
                <a:cubicBezTo>
                  <a:pt x="254" y="0"/>
                  <a:pt x="459" y="2"/>
                  <a:pt x="584" y="131"/>
                </a:cubicBezTo>
                <a:lnTo>
                  <a:pt x="3541" y="3088"/>
                </a:lnTo>
                <a:lnTo>
                  <a:pt x="3541" y="30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iconfont-11144-5262064">
            <a:extLst>
              <a:ext uri="{FF2B5EF4-FFF2-40B4-BE49-F238E27FC236}">
                <a16:creationId xmlns:a16="http://schemas.microsoft.com/office/drawing/2014/main" id="{18099B30-9369-4EF9-9EC4-7F558DE04379}"/>
              </a:ext>
            </a:extLst>
          </p:cNvPr>
          <p:cNvSpPr/>
          <p:nvPr/>
        </p:nvSpPr>
        <p:spPr>
          <a:xfrm>
            <a:off x="7681892" y="110320"/>
            <a:ext cx="398483" cy="398483"/>
          </a:xfrm>
          <a:custGeom>
            <a:avLst/>
            <a:gdLst>
              <a:gd name="T0" fmla="*/ 7147 w 12800"/>
              <a:gd name="T1" fmla="*/ 7446 h 12800"/>
              <a:gd name="T2" fmla="*/ 9608 w 12800"/>
              <a:gd name="T3" fmla="*/ 3849 h 12800"/>
              <a:gd name="T4" fmla="*/ 5956 w 12800"/>
              <a:gd name="T5" fmla="*/ 0 h 12800"/>
              <a:gd name="T6" fmla="*/ 2303 w 12800"/>
              <a:gd name="T7" fmla="*/ 3848 h 12800"/>
              <a:gd name="T8" fmla="*/ 4844 w 12800"/>
              <a:gd name="T9" fmla="*/ 7530 h 12800"/>
              <a:gd name="T10" fmla="*/ 0 w 12800"/>
              <a:gd name="T11" fmla="*/ 12800 h 12800"/>
              <a:gd name="T12" fmla="*/ 715 w 12800"/>
              <a:gd name="T13" fmla="*/ 12800 h 12800"/>
              <a:gd name="T14" fmla="*/ 6035 w 12800"/>
              <a:gd name="T15" fmla="*/ 8198 h 12800"/>
              <a:gd name="T16" fmla="*/ 8814 w 12800"/>
              <a:gd name="T17" fmla="*/ 9036 h 12800"/>
              <a:gd name="T18" fmla="*/ 10085 w 12800"/>
              <a:gd name="T19" fmla="*/ 9036 h 12800"/>
              <a:gd name="T20" fmla="*/ 7147 w 12800"/>
              <a:gd name="T21" fmla="*/ 7446 h 12800"/>
              <a:gd name="T22" fmla="*/ 5956 w 12800"/>
              <a:gd name="T23" fmla="*/ 6944 h 12800"/>
              <a:gd name="T24" fmla="*/ 3018 w 12800"/>
              <a:gd name="T25" fmla="*/ 3848 h 12800"/>
              <a:gd name="T26" fmla="*/ 5955 w 12800"/>
              <a:gd name="T27" fmla="*/ 753 h 12800"/>
              <a:gd name="T28" fmla="*/ 8893 w 12800"/>
              <a:gd name="T29" fmla="*/ 3848 h 12800"/>
              <a:gd name="T30" fmla="*/ 5956 w 12800"/>
              <a:gd name="T31" fmla="*/ 6944 h 12800"/>
              <a:gd name="T32" fmla="*/ 8922 w 12800"/>
              <a:gd name="T33" fmla="*/ 10000 h 12800"/>
              <a:gd name="T34" fmla="*/ 9258 w 12800"/>
              <a:gd name="T35" fmla="*/ 10400 h 12800"/>
              <a:gd name="T36" fmla="*/ 12463 w 12800"/>
              <a:gd name="T37" fmla="*/ 10400 h 12800"/>
              <a:gd name="T38" fmla="*/ 12800 w 12800"/>
              <a:gd name="T39" fmla="*/ 10000 h 12800"/>
              <a:gd name="T40" fmla="*/ 12463 w 12800"/>
              <a:gd name="T41" fmla="*/ 9600 h 12800"/>
              <a:gd name="T42" fmla="*/ 9258 w 12800"/>
              <a:gd name="T43" fmla="*/ 9600 h 12800"/>
              <a:gd name="T44" fmla="*/ 8921 w 12800"/>
              <a:gd name="T45" fmla="*/ 10000 h 12800"/>
              <a:gd name="T46" fmla="*/ 8922 w 12800"/>
              <a:gd name="T47" fmla="*/ 10000 h 12800"/>
              <a:gd name="T48" fmla="*/ 12463 w 12800"/>
              <a:gd name="T49" fmla="*/ 10800 h 12800"/>
              <a:gd name="T50" fmla="*/ 9258 w 12800"/>
              <a:gd name="T51" fmla="*/ 10800 h 12800"/>
              <a:gd name="T52" fmla="*/ 8921 w 12800"/>
              <a:gd name="T53" fmla="*/ 11200 h 12800"/>
              <a:gd name="T54" fmla="*/ 9258 w 12800"/>
              <a:gd name="T55" fmla="*/ 11600 h 12800"/>
              <a:gd name="T56" fmla="*/ 12463 w 12800"/>
              <a:gd name="T57" fmla="*/ 11600 h 12800"/>
              <a:gd name="T58" fmla="*/ 12800 w 12800"/>
              <a:gd name="T59" fmla="*/ 11200 h 12800"/>
              <a:gd name="T60" fmla="*/ 12463 w 12800"/>
              <a:gd name="T61" fmla="*/ 10800 h 12800"/>
              <a:gd name="T62" fmla="*/ 12463 w 12800"/>
              <a:gd name="T63" fmla="*/ 12000 h 12800"/>
              <a:gd name="T64" fmla="*/ 9258 w 12800"/>
              <a:gd name="T65" fmla="*/ 12000 h 12800"/>
              <a:gd name="T66" fmla="*/ 8921 w 12800"/>
              <a:gd name="T67" fmla="*/ 12400 h 12800"/>
              <a:gd name="T68" fmla="*/ 9258 w 12800"/>
              <a:gd name="T69" fmla="*/ 12800 h 12800"/>
              <a:gd name="T70" fmla="*/ 12463 w 12800"/>
              <a:gd name="T71" fmla="*/ 12800 h 12800"/>
              <a:gd name="T72" fmla="*/ 12800 w 12800"/>
              <a:gd name="T73" fmla="*/ 12400 h 12800"/>
              <a:gd name="T74" fmla="*/ 12463 w 12800"/>
              <a:gd name="T75" fmla="*/ 120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00" h="12800">
                <a:moveTo>
                  <a:pt x="7147" y="7446"/>
                </a:moveTo>
                <a:cubicBezTo>
                  <a:pt x="8576" y="6944"/>
                  <a:pt x="9608" y="5521"/>
                  <a:pt x="9608" y="3849"/>
                </a:cubicBezTo>
                <a:cubicBezTo>
                  <a:pt x="9608" y="1756"/>
                  <a:pt x="7941" y="0"/>
                  <a:pt x="5956" y="0"/>
                </a:cubicBezTo>
                <a:cubicBezTo>
                  <a:pt x="3971" y="0"/>
                  <a:pt x="2303" y="1757"/>
                  <a:pt x="2303" y="3848"/>
                </a:cubicBezTo>
                <a:cubicBezTo>
                  <a:pt x="2303" y="5605"/>
                  <a:pt x="3414" y="7027"/>
                  <a:pt x="4844" y="7530"/>
                </a:cubicBezTo>
                <a:cubicBezTo>
                  <a:pt x="2383" y="8031"/>
                  <a:pt x="477" y="10123"/>
                  <a:pt x="0" y="12800"/>
                </a:cubicBezTo>
                <a:lnTo>
                  <a:pt x="715" y="12800"/>
                </a:lnTo>
                <a:cubicBezTo>
                  <a:pt x="1191" y="10207"/>
                  <a:pt x="3414" y="8198"/>
                  <a:pt x="6035" y="8198"/>
                </a:cubicBezTo>
                <a:cubicBezTo>
                  <a:pt x="7068" y="8198"/>
                  <a:pt x="8020" y="8533"/>
                  <a:pt x="8814" y="9036"/>
                </a:cubicBezTo>
                <a:lnTo>
                  <a:pt x="10085" y="9036"/>
                </a:lnTo>
                <a:cubicBezTo>
                  <a:pt x="9291" y="8198"/>
                  <a:pt x="8259" y="7613"/>
                  <a:pt x="7147" y="7446"/>
                </a:cubicBezTo>
                <a:close/>
                <a:moveTo>
                  <a:pt x="5956" y="6944"/>
                </a:moveTo>
                <a:cubicBezTo>
                  <a:pt x="4288" y="6944"/>
                  <a:pt x="3018" y="5521"/>
                  <a:pt x="3018" y="3848"/>
                </a:cubicBezTo>
                <a:cubicBezTo>
                  <a:pt x="3018" y="2092"/>
                  <a:pt x="4368" y="753"/>
                  <a:pt x="5955" y="753"/>
                </a:cubicBezTo>
                <a:cubicBezTo>
                  <a:pt x="7623" y="753"/>
                  <a:pt x="8893" y="2175"/>
                  <a:pt x="8893" y="3848"/>
                </a:cubicBezTo>
                <a:cubicBezTo>
                  <a:pt x="8893" y="5521"/>
                  <a:pt x="7623" y="6944"/>
                  <a:pt x="5956" y="6944"/>
                </a:cubicBezTo>
                <a:close/>
                <a:moveTo>
                  <a:pt x="8922" y="10000"/>
                </a:moveTo>
                <a:cubicBezTo>
                  <a:pt x="8922" y="10200"/>
                  <a:pt x="9090" y="10400"/>
                  <a:pt x="9258" y="10400"/>
                </a:cubicBezTo>
                <a:lnTo>
                  <a:pt x="12463" y="10400"/>
                </a:lnTo>
                <a:cubicBezTo>
                  <a:pt x="12631" y="10400"/>
                  <a:pt x="12800" y="10200"/>
                  <a:pt x="12800" y="10000"/>
                </a:cubicBezTo>
                <a:cubicBezTo>
                  <a:pt x="12800" y="9800"/>
                  <a:pt x="12631" y="9600"/>
                  <a:pt x="12463" y="9600"/>
                </a:cubicBezTo>
                <a:lnTo>
                  <a:pt x="9258" y="9600"/>
                </a:lnTo>
                <a:cubicBezTo>
                  <a:pt x="9090" y="9700"/>
                  <a:pt x="8921" y="9800"/>
                  <a:pt x="8921" y="10000"/>
                </a:cubicBezTo>
                <a:lnTo>
                  <a:pt x="8922" y="10000"/>
                </a:lnTo>
                <a:close/>
                <a:moveTo>
                  <a:pt x="12463" y="10800"/>
                </a:moveTo>
                <a:lnTo>
                  <a:pt x="9258" y="10800"/>
                </a:lnTo>
                <a:cubicBezTo>
                  <a:pt x="9090" y="10800"/>
                  <a:pt x="8921" y="11000"/>
                  <a:pt x="8921" y="11200"/>
                </a:cubicBezTo>
                <a:cubicBezTo>
                  <a:pt x="8921" y="11400"/>
                  <a:pt x="9090" y="11600"/>
                  <a:pt x="9258" y="11600"/>
                </a:cubicBezTo>
                <a:lnTo>
                  <a:pt x="12463" y="11600"/>
                </a:lnTo>
                <a:cubicBezTo>
                  <a:pt x="12631" y="11600"/>
                  <a:pt x="12800" y="11400"/>
                  <a:pt x="12800" y="11200"/>
                </a:cubicBezTo>
                <a:cubicBezTo>
                  <a:pt x="12800" y="11000"/>
                  <a:pt x="12631" y="10800"/>
                  <a:pt x="12463" y="10800"/>
                </a:cubicBezTo>
                <a:close/>
                <a:moveTo>
                  <a:pt x="12463" y="12000"/>
                </a:moveTo>
                <a:lnTo>
                  <a:pt x="9258" y="12000"/>
                </a:lnTo>
                <a:cubicBezTo>
                  <a:pt x="9090" y="12000"/>
                  <a:pt x="8921" y="12200"/>
                  <a:pt x="8921" y="12400"/>
                </a:cubicBezTo>
                <a:cubicBezTo>
                  <a:pt x="8921" y="12600"/>
                  <a:pt x="9090" y="12800"/>
                  <a:pt x="9258" y="12800"/>
                </a:cubicBezTo>
                <a:lnTo>
                  <a:pt x="12463" y="12800"/>
                </a:lnTo>
                <a:cubicBezTo>
                  <a:pt x="12631" y="12800"/>
                  <a:pt x="12800" y="12600"/>
                  <a:pt x="12800" y="12400"/>
                </a:cubicBezTo>
                <a:cubicBezTo>
                  <a:pt x="12800" y="12200"/>
                  <a:pt x="12631" y="12000"/>
                  <a:pt x="12463" y="120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8">
            <a:extLst>
              <a:ext uri="{FF2B5EF4-FFF2-40B4-BE49-F238E27FC236}">
                <a16:creationId xmlns:a16="http://schemas.microsoft.com/office/drawing/2014/main" id="{F51562DE-D715-40F3-AD03-1C885C09C549}"/>
              </a:ext>
            </a:extLst>
          </p:cNvPr>
          <p:cNvSpPr/>
          <p:nvPr/>
        </p:nvSpPr>
        <p:spPr>
          <a:xfrm>
            <a:off x="8805066" y="3212209"/>
            <a:ext cx="368281" cy="470423"/>
          </a:xfrm>
          <a:custGeom>
            <a:avLst/>
            <a:gdLst>
              <a:gd name="T0" fmla="*/ 5040 w 5040"/>
              <a:gd name="T1" fmla="*/ 6283 h 6447"/>
              <a:gd name="T2" fmla="*/ 5040 w 5040"/>
              <a:gd name="T3" fmla="*/ 5379 h 6447"/>
              <a:gd name="T4" fmla="*/ 3298 w 5040"/>
              <a:gd name="T5" fmla="*/ 2981 h 6447"/>
              <a:gd name="T6" fmla="*/ 4112 w 5040"/>
              <a:gd name="T7" fmla="*/ 1592 h 6447"/>
              <a:gd name="T8" fmla="*/ 2520 w 5040"/>
              <a:gd name="T9" fmla="*/ 0 h 6447"/>
              <a:gd name="T10" fmla="*/ 928 w 5040"/>
              <a:gd name="T11" fmla="*/ 1592 h 6447"/>
              <a:gd name="T12" fmla="*/ 1743 w 5040"/>
              <a:gd name="T13" fmla="*/ 2981 h 6447"/>
              <a:gd name="T14" fmla="*/ 0 w 5040"/>
              <a:gd name="T15" fmla="*/ 5379 h 6447"/>
              <a:gd name="T16" fmla="*/ 0 w 5040"/>
              <a:gd name="T17" fmla="*/ 6283 h 6447"/>
              <a:gd name="T18" fmla="*/ 164 w 5040"/>
              <a:gd name="T19" fmla="*/ 6447 h 6447"/>
              <a:gd name="T20" fmla="*/ 4879 w 5040"/>
              <a:gd name="T21" fmla="*/ 6447 h 6447"/>
              <a:gd name="T22" fmla="*/ 5040 w 5040"/>
              <a:gd name="T23" fmla="*/ 6283 h 6447"/>
              <a:gd name="T24" fmla="*/ 1254 w 5040"/>
              <a:gd name="T25" fmla="*/ 1592 h 6447"/>
              <a:gd name="T26" fmla="*/ 2519 w 5040"/>
              <a:gd name="T27" fmla="*/ 327 h 6447"/>
              <a:gd name="T28" fmla="*/ 3784 w 5040"/>
              <a:gd name="T29" fmla="*/ 1592 h 6447"/>
              <a:gd name="T30" fmla="*/ 2519 w 5040"/>
              <a:gd name="T31" fmla="*/ 2857 h 6447"/>
              <a:gd name="T32" fmla="*/ 1254 w 5040"/>
              <a:gd name="T33" fmla="*/ 1592 h 6447"/>
              <a:gd name="T34" fmla="*/ 4714 w 5040"/>
              <a:gd name="T35" fmla="*/ 6119 h 6447"/>
              <a:gd name="T36" fmla="*/ 324 w 5040"/>
              <a:gd name="T37" fmla="*/ 6119 h 6447"/>
              <a:gd name="T38" fmla="*/ 324 w 5040"/>
              <a:gd name="T39" fmla="*/ 5377 h 6447"/>
              <a:gd name="T40" fmla="*/ 2519 w 5040"/>
              <a:gd name="T41" fmla="*/ 3183 h 6447"/>
              <a:gd name="T42" fmla="*/ 4714 w 5040"/>
              <a:gd name="T43" fmla="*/ 5377 h 6447"/>
              <a:gd name="T44" fmla="*/ 4714 w 5040"/>
              <a:gd name="T45" fmla="*/ 6119 h 6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40" h="6447">
                <a:moveTo>
                  <a:pt x="5040" y="6283"/>
                </a:moveTo>
                <a:lnTo>
                  <a:pt x="5040" y="5379"/>
                </a:lnTo>
                <a:cubicBezTo>
                  <a:pt x="5040" y="4260"/>
                  <a:pt x="4307" y="3309"/>
                  <a:pt x="3298" y="2981"/>
                </a:cubicBezTo>
                <a:cubicBezTo>
                  <a:pt x="3783" y="2708"/>
                  <a:pt x="4112" y="2188"/>
                  <a:pt x="4112" y="1592"/>
                </a:cubicBezTo>
                <a:cubicBezTo>
                  <a:pt x="4112" y="715"/>
                  <a:pt x="3398" y="0"/>
                  <a:pt x="2520" y="0"/>
                </a:cubicBezTo>
                <a:cubicBezTo>
                  <a:pt x="1643" y="0"/>
                  <a:pt x="928" y="715"/>
                  <a:pt x="928" y="1592"/>
                </a:cubicBezTo>
                <a:cubicBezTo>
                  <a:pt x="928" y="2188"/>
                  <a:pt x="1258" y="2708"/>
                  <a:pt x="1743" y="2981"/>
                </a:cubicBezTo>
                <a:cubicBezTo>
                  <a:pt x="732" y="3309"/>
                  <a:pt x="0" y="4260"/>
                  <a:pt x="0" y="5379"/>
                </a:cubicBezTo>
                <a:lnTo>
                  <a:pt x="0" y="6283"/>
                </a:lnTo>
                <a:cubicBezTo>
                  <a:pt x="0" y="6373"/>
                  <a:pt x="74" y="6447"/>
                  <a:pt x="164" y="6447"/>
                </a:cubicBezTo>
                <a:lnTo>
                  <a:pt x="4879" y="6447"/>
                </a:lnTo>
                <a:cubicBezTo>
                  <a:pt x="4967" y="6445"/>
                  <a:pt x="5040" y="6373"/>
                  <a:pt x="5040" y="6283"/>
                </a:cubicBezTo>
                <a:close/>
                <a:moveTo>
                  <a:pt x="1254" y="1592"/>
                </a:moveTo>
                <a:cubicBezTo>
                  <a:pt x="1254" y="895"/>
                  <a:pt x="1822" y="327"/>
                  <a:pt x="2519" y="327"/>
                </a:cubicBezTo>
                <a:cubicBezTo>
                  <a:pt x="3216" y="327"/>
                  <a:pt x="3784" y="895"/>
                  <a:pt x="3784" y="1592"/>
                </a:cubicBezTo>
                <a:cubicBezTo>
                  <a:pt x="3784" y="2289"/>
                  <a:pt x="3216" y="2857"/>
                  <a:pt x="2519" y="2857"/>
                </a:cubicBezTo>
                <a:cubicBezTo>
                  <a:pt x="1822" y="2857"/>
                  <a:pt x="1254" y="2289"/>
                  <a:pt x="1254" y="1592"/>
                </a:cubicBezTo>
                <a:close/>
                <a:moveTo>
                  <a:pt x="4714" y="6119"/>
                </a:moveTo>
                <a:lnTo>
                  <a:pt x="324" y="6119"/>
                </a:lnTo>
                <a:lnTo>
                  <a:pt x="324" y="5377"/>
                </a:lnTo>
                <a:cubicBezTo>
                  <a:pt x="324" y="4168"/>
                  <a:pt x="1308" y="3183"/>
                  <a:pt x="2519" y="3183"/>
                </a:cubicBezTo>
                <a:cubicBezTo>
                  <a:pt x="3730" y="3183"/>
                  <a:pt x="4714" y="4167"/>
                  <a:pt x="4714" y="5377"/>
                </a:cubicBezTo>
                <a:lnTo>
                  <a:pt x="4714" y="6119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9203FCF-59D6-4D01-B726-12B01FB48BCB}"/>
              </a:ext>
            </a:extLst>
          </p:cNvPr>
          <p:cNvSpPr/>
          <p:nvPr/>
        </p:nvSpPr>
        <p:spPr>
          <a:xfrm>
            <a:off x="1698030" y="3222395"/>
            <a:ext cx="1805866" cy="8430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235713-CE0E-48C2-8F11-4281ACD6186E}"/>
              </a:ext>
            </a:extLst>
          </p:cNvPr>
          <p:cNvSpPr txBox="1"/>
          <p:nvPr/>
        </p:nvSpPr>
        <p:spPr>
          <a:xfrm>
            <a:off x="1898367" y="2852715"/>
            <a:ext cx="140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departure</a:t>
            </a:r>
            <a:endParaRPr lang="zh-CN" altLang="en-US" sz="1600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01C98A-3CFB-4C5F-82C9-A56FA64606FE}"/>
              </a:ext>
            </a:extLst>
          </p:cNvPr>
          <p:cNvSpPr txBox="1"/>
          <p:nvPr/>
        </p:nvSpPr>
        <p:spPr>
          <a:xfrm>
            <a:off x="4657442" y="2852715"/>
            <a:ext cx="181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arrive</a:t>
            </a:r>
            <a:endParaRPr lang="zh-CN" altLang="en-US" sz="1600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1C6771A-1435-4AFA-AAF0-E76F6017F994}"/>
              </a:ext>
            </a:extLst>
          </p:cNvPr>
          <p:cNvSpPr/>
          <p:nvPr/>
        </p:nvSpPr>
        <p:spPr>
          <a:xfrm>
            <a:off x="4226202" y="3178000"/>
            <a:ext cx="1805866" cy="8430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ounded Rectangle 28">
            <a:extLst>
              <a:ext uri="{FF2B5EF4-FFF2-40B4-BE49-F238E27FC236}">
                <a16:creationId xmlns:a16="http://schemas.microsoft.com/office/drawing/2014/main" id="{37FEAAF7-D58D-469B-91D7-A1C96470C8CC}"/>
              </a:ext>
            </a:extLst>
          </p:cNvPr>
          <p:cNvSpPr/>
          <p:nvPr/>
        </p:nvSpPr>
        <p:spPr>
          <a:xfrm>
            <a:off x="6859460" y="3293964"/>
            <a:ext cx="541447" cy="563397"/>
          </a:xfrm>
          <a:custGeom>
            <a:avLst/>
            <a:gdLst>
              <a:gd name="connsiteX0" fmla="*/ 1243 w 551699"/>
              <a:gd name="connsiteY0" fmla="*/ 496612 h 574065"/>
              <a:gd name="connsiteX1" fmla="*/ 81333 w 551699"/>
              <a:gd name="connsiteY1" fmla="*/ 539211 h 574065"/>
              <a:gd name="connsiteX2" fmla="*/ 470160 w 551699"/>
              <a:gd name="connsiteY2" fmla="*/ 539211 h 574065"/>
              <a:gd name="connsiteX3" fmla="*/ 550250 w 551699"/>
              <a:gd name="connsiteY3" fmla="*/ 496612 h 574065"/>
              <a:gd name="connsiteX4" fmla="*/ 470160 w 551699"/>
              <a:gd name="connsiteY4" fmla="*/ 574065 h 574065"/>
              <a:gd name="connsiteX5" fmla="*/ 81333 w 551699"/>
              <a:gd name="connsiteY5" fmla="*/ 574065 h 574065"/>
              <a:gd name="connsiteX6" fmla="*/ 1243 w 551699"/>
              <a:gd name="connsiteY6" fmla="*/ 496612 h 574065"/>
              <a:gd name="connsiteX7" fmla="*/ 388923 w 551699"/>
              <a:gd name="connsiteY7" fmla="*/ 334043 h 574065"/>
              <a:gd name="connsiteX8" fmla="*/ 452087 w 551699"/>
              <a:gd name="connsiteY8" fmla="*/ 334043 h 574065"/>
              <a:gd name="connsiteX9" fmla="*/ 452087 w 551699"/>
              <a:gd name="connsiteY9" fmla="*/ 395964 h 574065"/>
              <a:gd name="connsiteX10" fmla="*/ 388923 w 551699"/>
              <a:gd name="connsiteY10" fmla="*/ 395964 h 574065"/>
              <a:gd name="connsiteX11" fmla="*/ 293245 w 551699"/>
              <a:gd name="connsiteY11" fmla="*/ 334043 h 574065"/>
              <a:gd name="connsiteX12" fmla="*/ 355166 w 551699"/>
              <a:gd name="connsiteY12" fmla="*/ 334043 h 574065"/>
              <a:gd name="connsiteX13" fmla="*/ 355166 w 551699"/>
              <a:gd name="connsiteY13" fmla="*/ 395964 h 574065"/>
              <a:gd name="connsiteX14" fmla="*/ 293245 w 551699"/>
              <a:gd name="connsiteY14" fmla="*/ 395964 h 574065"/>
              <a:gd name="connsiteX15" fmla="*/ 196325 w 551699"/>
              <a:gd name="connsiteY15" fmla="*/ 334043 h 574065"/>
              <a:gd name="connsiteX16" fmla="*/ 258453 w 551699"/>
              <a:gd name="connsiteY16" fmla="*/ 334043 h 574065"/>
              <a:gd name="connsiteX17" fmla="*/ 258453 w 551699"/>
              <a:gd name="connsiteY17" fmla="*/ 395964 h 574065"/>
              <a:gd name="connsiteX18" fmla="*/ 196325 w 551699"/>
              <a:gd name="connsiteY18" fmla="*/ 395964 h 574065"/>
              <a:gd name="connsiteX19" fmla="*/ 99405 w 551699"/>
              <a:gd name="connsiteY19" fmla="*/ 334043 h 574065"/>
              <a:gd name="connsiteX20" fmla="*/ 162776 w 551699"/>
              <a:gd name="connsiteY20" fmla="*/ 334043 h 574065"/>
              <a:gd name="connsiteX21" fmla="*/ 162776 w 551699"/>
              <a:gd name="connsiteY21" fmla="*/ 395964 h 574065"/>
              <a:gd name="connsiteX22" fmla="*/ 99405 w 551699"/>
              <a:gd name="connsiteY22" fmla="*/ 395964 h 574065"/>
              <a:gd name="connsiteX23" fmla="*/ 388923 w 551699"/>
              <a:gd name="connsiteY23" fmla="*/ 237330 h 574065"/>
              <a:gd name="connsiteX24" fmla="*/ 452087 w 551699"/>
              <a:gd name="connsiteY24" fmla="*/ 237330 h 574065"/>
              <a:gd name="connsiteX25" fmla="*/ 452087 w 551699"/>
              <a:gd name="connsiteY25" fmla="*/ 299251 h 574065"/>
              <a:gd name="connsiteX26" fmla="*/ 388923 w 551699"/>
              <a:gd name="connsiteY26" fmla="*/ 299251 h 574065"/>
              <a:gd name="connsiteX27" fmla="*/ 293245 w 551699"/>
              <a:gd name="connsiteY27" fmla="*/ 237330 h 574065"/>
              <a:gd name="connsiteX28" fmla="*/ 355166 w 551699"/>
              <a:gd name="connsiteY28" fmla="*/ 237330 h 574065"/>
              <a:gd name="connsiteX29" fmla="*/ 355166 w 551699"/>
              <a:gd name="connsiteY29" fmla="*/ 299251 h 574065"/>
              <a:gd name="connsiteX30" fmla="*/ 293245 w 551699"/>
              <a:gd name="connsiteY30" fmla="*/ 299251 h 574065"/>
              <a:gd name="connsiteX31" fmla="*/ 196325 w 551699"/>
              <a:gd name="connsiteY31" fmla="*/ 237330 h 574065"/>
              <a:gd name="connsiteX32" fmla="*/ 258453 w 551699"/>
              <a:gd name="connsiteY32" fmla="*/ 237330 h 574065"/>
              <a:gd name="connsiteX33" fmla="*/ 258453 w 551699"/>
              <a:gd name="connsiteY33" fmla="*/ 299251 h 574065"/>
              <a:gd name="connsiteX34" fmla="*/ 196325 w 551699"/>
              <a:gd name="connsiteY34" fmla="*/ 299251 h 574065"/>
              <a:gd name="connsiteX35" fmla="*/ 81398 w 551699"/>
              <a:gd name="connsiteY35" fmla="*/ 64506 h 574065"/>
              <a:gd name="connsiteX36" fmla="*/ 41345 w 551699"/>
              <a:gd name="connsiteY36" fmla="*/ 104500 h 574065"/>
              <a:gd name="connsiteX37" fmla="*/ 41345 w 551699"/>
              <a:gd name="connsiteY37" fmla="*/ 441222 h 574065"/>
              <a:gd name="connsiteX38" fmla="*/ 81398 w 551699"/>
              <a:gd name="connsiteY38" fmla="*/ 481215 h 574065"/>
              <a:gd name="connsiteX39" fmla="*/ 470301 w 551699"/>
              <a:gd name="connsiteY39" fmla="*/ 481215 h 574065"/>
              <a:gd name="connsiteX40" fmla="*/ 510354 w 551699"/>
              <a:gd name="connsiteY40" fmla="*/ 441222 h 574065"/>
              <a:gd name="connsiteX41" fmla="*/ 510354 w 551699"/>
              <a:gd name="connsiteY41" fmla="*/ 104500 h 574065"/>
              <a:gd name="connsiteX42" fmla="*/ 470301 w 551699"/>
              <a:gd name="connsiteY42" fmla="*/ 64506 h 574065"/>
              <a:gd name="connsiteX43" fmla="*/ 458673 w 551699"/>
              <a:gd name="connsiteY43" fmla="*/ 64506 h 574065"/>
              <a:gd name="connsiteX44" fmla="*/ 458673 w 551699"/>
              <a:gd name="connsiteY44" fmla="*/ 108370 h 574065"/>
              <a:gd name="connsiteX45" fmla="*/ 467717 w 551699"/>
              <a:gd name="connsiteY45" fmla="*/ 129012 h 574065"/>
              <a:gd name="connsiteX46" fmla="*/ 440584 w 551699"/>
              <a:gd name="connsiteY46" fmla="*/ 156104 h 574065"/>
              <a:gd name="connsiteX47" fmla="*/ 414744 w 551699"/>
              <a:gd name="connsiteY47" fmla="*/ 129012 h 574065"/>
              <a:gd name="connsiteX48" fmla="*/ 423788 w 551699"/>
              <a:gd name="connsiteY48" fmla="*/ 108370 h 574065"/>
              <a:gd name="connsiteX49" fmla="*/ 423788 w 551699"/>
              <a:gd name="connsiteY49" fmla="*/ 64506 h 574065"/>
              <a:gd name="connsiteX50" fmla="*/ 392779 w 551699"/>
              <a:gd name="connsiteY50" fmla="*/ 64506 h 574065"/>
              <a:gd name="connsiteX51" fmla="*/ 392779 w 551699"/>
              <a:gd name="connsiteY51" fmla="*/ 108370 h 574065"/>
              <a:gd name="connsiteX52" fmla="*/ 401823 w 551699"/>
              <a:gd name="connsiteY52" fmla="*/ 129012 h 574065"/>
              <a:gd name="connsiteX53" fmla="*/ 374690 w 551699"/>
              <a:gd name="connsiteY53" fmla="*/ 156104 h 574065"/>
              <a:gd name="connsiteX54" fmla="*/ 347557 w 551699"/>
              <a:gd name="connsiteY54" fmla="*/ 129012 h 574065"/>
              <a:gd name="connsiteX55" fmla="*/ 357893 w 551699"/>
              <a:gd name="connsiteY55" fmla="*/ 108370 h 574065"/>
              <a:gd name="connsiteX56" fmla="*/ 357893 w 551699"/>
              <a:gd name="connsiteY56" fmla="*/ 64506 h 574065"/>
              <a:gd name="connsiteX57" fmla="*/ 325593 w 551699"/>
              <a:gd name="connsiteY57" fmla="*/ 64506 h 574065"/>
              <a:gd name="connsiteX58" fmla="*/ 325593 w 551699"/>
              <a:gd name="connsiteY58" fmla="*/ 108370 h 574065"/>
              <a:gd name="connsiteX59" fmla="*/ 335929 w 551699"/>
              <a:gd name="connsiteY59" fmla="*/ 129012 h 574065"/>
              <a:gd name="connsiteX60" fmla="*/ 308796 w 551699"/>
              <a:gd name="connsiteY60" fmla="*/ 156104 h 574065"/>
              <a:gd name="connsiteX61" fmla="*/ 281663 w 551699"/>
              <a:gd name="connsiteY61" fmla="*/ 129012 h 574065"/>
              <a:gd name="connsiteX62" fmla="*/ 292000 w 551699"/>
              <a:gd name="connsiteY62" fmla="*/ 108370 h 574065"/>
              <a:gd name="connsiteX63" fmla="*/ 292000 w 551699"/>
              <a:gd name="connsiteY63" fmla="*/ 64506 h 574065"/>
              <a:gd name="connsiteX64" fmla="*/ 259699 w 551699"/>
              <a:gd name="connsiteY64" fmla="*/ 64506 h 574065"/>
              <a:gd name="connsiteX65" fmla="*/ 259699 w 551699"/>
              <a:gd name="connsiteY65" fmla="*/ 108370 h 574065"/>
              <a:gd name="connsiteX66" fmla="*/ 270035 w 551699"/>
              <a:gd name="connsiteY66" fmla="*/ 129012 h 574065"/>
              <a:gd name="connsiteX67" fmla="*/ 242902 w 551699"/>
              <a:gd name="connsiteY67" fmla="*/ 156104 h 574065"/>
              <a:gd name="connsiteX68" fmla="*/ 215770 w 551699"/>
              <a:gd name="connsiteY68" fmla="*/ 129012 h 574065"/>
              <a:gd name="connsiteX69" fmla="*/ 226106 w 551699"/>
              <a:gd name="connsiteY69" fmla="*/ 108370 h 574065"/>
              <a:gd name="connsiteX70" fmla="*/ 226106 w 551699"/>
              <a:gd name="connsiteY70" fmla="*/ 64506 h 574065"/>
              <a:gd name="connsiteX71" fmla="*/ 193805 w 551699"/>
              <a:gd name="connsiteY71" fmla="*/ 64506 h 574065"/>
              <a:gd name="connsiteX72" fmla="*/ 193805 w 551699"/>
              <a:gd name="connsiteY72" fmla="*/ 108370 h 574065"/>
              <a:gd name="connsiteX73" fmla="*/ 204141 w 551699"/>
              <a:gd name="connsiteY73" fmla="*/ 129012 h 574065"/>
              <a:gd name="connsiteX74" fmla="*/ 177009 w 551699"/>
              <a:gd name="connsiteY74" fmla="*/ 156104 h 574065"/>
              <a:gd name="connsiteX75" fmla="*/ 149876 w 551699"/>
              <a:gd name="connsiteY75" fmla="*/ 129012 h 574065"/>
              <a:gd name="connsiteX76" fmla="*/ 158920 w 551699"/>
              <a:gd name="connsiteY76" fmla="*/ 108370 h 574065"/>
              <a:gd name="connsiteX77" fmla="*/ 158920 w 551699"/>
              <a:gd name="connsiteY77" fmla="*/ 64506 h 574065"/>
              <a:gd name="connsiteX78" fmla="*/ 127911 w 551699"/>
              <a:gd name="connsiteY78" fmla="*/ 64506 h 574065"/>
              <a:gd name="connsiteX79" fmla="*/ 127911 w 551699"/>
              <a:gd name="connsiteY79" fmla="*/ 108370 h 574065"/>
              <a:gd name="connsiteX80" fmla="*/ 136955 w 551699"/>
              <a:gd name="connsiteY80" fmla="*/ 129012 h 574065"/>
              <a:gd name="connsiteX81" fmla="*/ 111115 w 551699"/>
              <a:gd name="connsiteY81" fmla="*/ 156104 h 574065"/>
              <a:gd name="connsiteX82" fmla="*/ 83982 w 551699"/>
              <a:gd name="connsiteY82" fmla="*/ 129012 h 574065"/>
              <a:gd name="connsiteX83" fmla="*/ 93026 w 551699"/>
              <a:gd name="connsiteY83" fmla="*/ 108370 h 574065"/>
              <a:gd name="connsiteX84" fmla="*/ 93026 w 551699"/>
              <a:gd name="connsiteY84" fmla="*/ 64506 h 574065"/>
              <a:gd name="connsiteX85" fmla="*/ 440584 w 551699"/>
              <a:gd name="connsiteY85" fmla="*/ 9031 h 574065"/>
              <a:gd name="connsiteX86" fmla="*/ 432832 w 551699"/>
              <a:gd name="connsiteY86" fmla="*/ 16771 h 574065"/>
              <a:gd name="connsiteX87" fmla="*/ 432832 w 551699"/>
              <a:gd name="connsiteY87" fmla="*/ 129012 h 574065"/>
              <a:gd name="connsiteX88" fmla="*/ 440584 w 551699"/>
              <a:gd name="connsiteY88" fmla="*/ 136753 h 574065"/>
              <a:gd name="connsiteX89" fmla="*/ 449628 w 551699"/>
              <a:gd name="connsiteY89" fmla="*/ 129012 h 574065"/>
              <a:gd name="connsiteX90" fmla="*/ 449628 w 551699"/>
              <a:gd name="connsiteY90" fmla="*/ 16771 h 574065"/>
              <a:gd name="connsiteX91" fmla="*/ 440584 w 551699"/>
              <a:gd name="connsiteY91" fmla="*/ 9031 h 574065"/>
              <a:gd name="connsiteX92" fmla="*/ 374690 w 551699"/>
              <a:gd name="connsiteY92" fmla="*/ 9031 h 574065"/>
              <a:gd name="connsiteX93" fmla="*/ 366938 w 551699"/>
              <a:gd name="connsiteY93" fmla="*/ 16771 h 574065"/>
              <a:gd name="connsiteX94" fmla="*/ 366938 w 551699"/>
              <a:gd name="connsiteY94" fmla="*/ 129012 h 574065"/>
              <a:gd name="connsiteX95" fmla="*/ 374690 w 551699"/>
              <a:gd name="connsiteY95" fmla="*/ 136753 h 574065"/>
              <a:gd name="connsiteX96" fmla="*/ 383734 w 551699"/>
              <a:gd name="connsiteY96" fmla="*/ 129012 h 574065"/>
              <a:gd name="connsiteX97" fmla="*/ 383734 w 551699"/>
              <a:gd name="connsiteY97" fmla="*/ 16771 h 574065"/>
              <a:gd name="connsiteX98" fmla="*/ 374690 w 551699"/>
              <a:gd name="connsiteY98" fmla="*/ 9031 h 574065"/>
              <a:gd name="connsiteX99" fmla="*/ 308796 w 551699"/>
              <a:gd name="connsiteY99" fmla="*/ 9031 h 574065"/>
              <a:gd name="connsiteX100" fmla="*/ 299752 w 551699"/>
              <a:gd name="connsiteY100" fmla="*/ 16771 h 574065"/>
              <a:gd name="connsiteX101" fmla="*/ 299752 w 551699"/>
              <a:gd name="connsiteY101" fmla="*/ 129012 h 574065"/>
              <a:gd name="connsiteX102" fmla="*/ 308796 w 551699"/>
              <a:gd name="connsiteY102" fmla="*/ 136753 h 574065"/>
              <a:gd name="connsiteX103" fmla="*/ 317840 w 551699"/>
              <a:gd name="connsiteY103" fmla="*/ 129012 h 574065"/>
              <a:gd name="connsiteX104" fmla="*/ 317840 w 551699"/>
              <a:gd name="connsiteY104" fmla="*/ 16771 h 574065"/>
              <a:gd name="connsiteX105" fmla="*/ 308796 w 551699"/>
              <a:gd name="connsiteY105" fmla="*/ 9031 h 574065"/>
              <a:gd name="connsiteX106" fmla="*/ 242902 w 551699"/>
              <a:gd name="connsiteY106" fmla="*/ 9031 h 574065"/>
              <a:gd name="connsiteX107" fmla="*/ 233858 w 551699"/>
              <a:gd name="connsiteY107" fmla="*/ 16771 h 574065"/>
              <a:gd name="connsiteX108" fmla="*/ 233858 w 551699"/>
              <a:gd name="connsiteY108" fmla="*/ 129012 h 574065"/>
              <a:gd name="connsiteX109" fmla="*/ 242902 w 551699"/>
              <a:gd name="connsiteY109" fmla="*/ 136753 h 574065"/>
              <a:gd name="connsiteX110" fmla="*/ 251947 w 551699"/>
              <a:gd name="connsiteY110" fmla="*/ 129012 h 574065"/>
              <a:gd name="connsiteX111" fmla="*/ 251947 w 551699"/>
              <a:gd name="connsiteY111" fmla="*/ 16771 h 574065"/>
              <a:gd name="connsiteX112" fmla="*/ 242902 w 551699"/>
              <a:gd name="connsiteY112" fmla="*/ 9031 h 574065"/>
              <a:gd name="connsiteX113" fmla="*/ 177009 w 551699"/>
              <a:gd name="connsiteY113" fmla="*/ 9031 h 574065"/>
              <a:gd name="connsiteX114" fmla="*/ 167964 w 551699"/>
              <a:gd name="connsiteY114" fmla="*/ 16771 h 574065"/>
              <a:gd name="connsiteX115" fmla="*/ 167964 w 551699"/>
              <a:gd name="connsiteY115" fmla="*/ 129012 h 574065"/>
              <a:gd name="connsiteX116" fmla="*/ 177009 w 551699"/>
              <a:gd name="connsiteY116" fmla="*/ 136753 h 574065"/>
              <a:gd name="connsiteX117" fmla="*/ 184761 w 551699"/>
              <a:gd name="connsiteY117" fmla="*/ 129012 h 574065"/>
              <a:gd name="connsiteX118" fmla="*/ 184761 w 551699"/>
              <a:gd name="connsiteY118" fmla="*/ 16771 h 574065"/>
              <a:gd name="connsiteX119" fmla="*/ 177009 w 551699"/>
              <a:gd name="connsiteY119" fmla="*/ 9031 h 574065"/>
              <a:gd name="connsiteX120" fmla="*/ 111115 w 551699"/>
              <a:gd name="connsiteY120" fmla="*/ 9031 h 574065"/>
              <a:gd name="connsiteX121" fmla="*/ 102071 w 551699"/>
              <a:gd name="connsiteY121" fmla="*/ 16771 h 574065"/>
              <a:gd name="connsiteX122" fmla="*/ 102071 w 551699"/>
              <a:gd name="connsiteY122" fmla="*/ 129012 h 574065"/>
              <a:gd name="connsiteX123" fmla="*/ 111115 w 551699"/>
              <a:gd name="connsiteY123" fmla="*/ 136753 h 574065"/>
              <a:gd name="connsiteX124" fmla="*/ 118867 w 551699"/>
              <a:gd name="connsiteY124" fmla="*/ 129012 h 574065"/>
              <a:gd name="connsiteX125" fmla="*/ 118867 w 551699"/>
              <a:gd name="connsiteY125" fmla="*/ 16771 h 574065"/>
              <a:gd name="connsiteX126" fmla="*/ 111115 w 551699"/>
              <a:gd name="connsiteY126" fmla="*/ 9031 h 574065"/>
              <a:gd name="connsiteX127" fmla="*/ 111115 w 551699"/>
              <a:gd name="connsiteY127" fmla="*/ 0 h 574065"/>
              <a:gd name="connsiteX128" fmla="*/ 127911 w 551699"/>
              <a:gd name="connsiteY128" fmla="*/ 16771 h 574065"/>
              <a:gd name="connsiteX129" fmla="*/ 127911 w 551699"/>
              <a:gd name="connsiteY129" fmla="*/ 23222 h 574065"/>
              <a:gd name="connsiteX130" fmla="*/ 158920 w 551699"/>
              <a:gd name="connsiteY130" fmla="*/ 23222 h 574065"/>
              <a:gd name="connsiteX131" fmla="*/ 158920 w 551699"/>
              <a:gd name="connsiteY131" fmla="*/ 16771 h 574065"/>
              <a:gd name="connsiteX132" fmla="*/ 177009 w 551699"/>
              <a:gd name="connsiteY132" fmla="*/ 0 h 574065"/>
              <a:gd name="connsiteX133" fmla="*/ 193805 w 551699"/>
              <a:gd name="connsiteY133" fmla="*/ 16771 h 574065"/>
              <a:gd name="connsiteX134" fmla="*/ 193805 w 551699"/>
              <a:gd name="connsiteY134" fmla="*/ 23222 h 574065"/>
              <a:gd name="connsiteX135" fmla="*/ 226106 w 551699"/>
              <a:gd name="connsiteY135" fmla="*/ 23222 h 574065"/>
              <a:gd name="connsiteX136" fmla="*/ 226106 w 551699"/>
              <a:gd name="connsiteY136" fmla="*/ 16771 h 574065"/>
              <a:gd name="connsiteX137" fmla="*/ 242902 w 551699"/>
              <a:gd name="connsiteY137" fmla="*/ 0 h 574065"/>
              <a:gd name="connsiteX138" fmla="*/ 259699 w 551699"/>
              <a:gd name="connsiteY138" fmla="*/ 16771 h 574065"/>
              <a:gd name="connsiteX139" fmla="*/ 259699 w 551699"/>
              <a:gd name="connsiteY139" fmla="*/ 23222 h 574065"/>
              <a:gd name="connsiteX140" fmla="*/ 292000 w 551699"/>
              <a:gd name="connsiteY140" fmla="*/ 23222 h 574065"/>
              <a:gd name="connsiteX141" fmla="*/ 292000 w 551699"/>
              <a:gd name="connsiteY141" fmla="*/ 16771 h 574065"/>
              <a:gd name="connsiteX142" fmla="*/ 308796 w 551699"/>
              <a:gd name="connsiteY142" fmla="*/ 0 h 574065"/>
              <a:gd name="connsiteX143" fmla="*/ 325593 w 551699"/>
              <a:gd name="connsiteY143" fmla="*/ 16771 h 574065"/>
              <a:gd name="connsiteX144" fmla="*/ 325593 w 551699"/>
              <a:gd name="connsiteY144" fmla="*/ 23222 h 574065"/>
              <a:gd name="connsiteX145" fmla="*/ 357893 w 551699"/>
              <a:gd name="connsiteY145" fmla="*/ 23222 h 574065"/>
              <a:gd name="connsiteX146" fmla="*/ 357893 w 551699"/>
              <a:gd name="connsiteY146" fmla="*/ 16771 h 574065"/>
              <a:gd name="connsiteX147" fmla="*/ 374690 w 551699"/>
              <a:gd name="connsiteY147" fmla="*/ 0 h 574065"/>
              <a:gd name="connsiteX148" fmla="*/ 392779 w 551699"/>
              <a:gd name="connsiteY148" fmla="*/ 16771 h 574065"/>
              <a:gd name="connsiteX149" fmla="*/ 392779 w 551699"/>
              <a:gd name="connsiteY149" fmla="*/ 23222 h 574065"/>
              <a:gd name="connsiteX150" fmla="*/ 423788 w 551699"/>
              <a:gd name="connsiteY150" fmla="*/ 23222 h 574065"/>
              <a:gd name="connsiteX151" fmla="*/ 423788 w 551699"/>
              <a:gd name="connsiteY151" fmla="*/ 16771 h 574065"/>
              <a:gd name="connsiteX152" fmla="*/ 440584 w 551699"/>
              <a:gd name="connsiteY152" fmla="*/ 0 h 574065"/>
              <a:gd name="connsiteX153" fmla="*/ 458673 w 551699"/>
              <a:gd name="connsiteY153" fmla="*/ 16771 h 574065"/>
              <a:gd name="connsiteX154" fmla="*/ 458673 w 551699"/>
              <a:gd name="connsiteY154" fmla="*/ 23222 h 574065"/>
              <a:gd name="connsiteX155" fmla="*/ 470301 w 551699"/>
              <a:gd name="connsiteY155" fmla="*/ 23222 h 574065"/>
              <a:gd name="connsiteX156" fmla="*/ 551699 w 551699"/>
              <a:gd name="connsiteY156" fmla="*/ 104500 h 574065"/>
              <a:gd name="connsiteX157" fmla="*/ 551699 w 551699"/>
              <a:gd name="connsiteY157" fmla="*/ 441222 h 574065"/>
              <a:gd name="connsiteX158" fmla="*/ 470301 w 551699"/>
              <a:gd name="connsiteY158" fmla="*/ 522499 h 574065"/>
              <a:gd name="connsiteX159" fmla="*/ 81398 w 551699"/>
              <a:gd name="connsiteY159" fmla="*/ 522499 h 574065"/>
              <a:gd name="connsiteX160" fmla="*/ 0 w 551699"/>
              <a:gd name="connsiteY160" fmla="*/ 441222 h 574065"/>
              <a:gd name="connsiteX161" fmla="*/ 0 w 551699"/>
              <a:gd name="connsiteY161" fmla="*/ 104500 h 574065"/>
              <a:gd name="connsiteX162" fmla="*/ 81398 w 551699"/>
              <a:gd name="connsiteY162" fmla="*/ 23222 h 574065"/>
              <a:gd name="connsiteX163" fmla="*/ 93026 w 551699"/>
              <a:gd name="connsiteY163" fmla="*/ 23222 h 574065"/>
              <a:gd name="connsiteX164" fmla="*/ 93026 w 551699"/>
              <a:gd name="connsiteY164" fmla="*/ 16771 h 574065"/>
              <a:gd name="connsiteX165" fmla="*/ 111115 w 551699"/>
              <a:gd name="connsiteY165" fmla="*/ 0 h 57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551699" h="574065">
                <a:moveTo>
                  <a:pt x="1243" y="496612"/>
                </a:moveTo>
                <a:cubicBezTo>
                  <a:pt x="18036" y="522430"/>
                  <a:pt x="47747" y="539211"/>
                  <a:pt x="81333" y="539211"/>
                </a:cubicBezTo>
                <a:lnTo>
                  <a:pt x="470160" y="539211"/>
                </a:lnTo>
                <a:cubicBezTo>
                  <a:pt x="503746" y="539211"/>
                  <a:pt x="533457" y="522430"/>
                  <a:pt x="550250" y="496612"/>
                </a:cubicBezTo>
                <a:cubicBezTo>
                  <a:pt x="548958" y="540502"/>
                  <a:pt x="512789" y="574065"/>
                  <a:pt x="470160" y="574065"/>
                </a:cubicBezTo>
                <a:lnTo>
                  <a:pt x="81333" y="574065"/>
                </a:lnTo>
                <a:cubicBezTo>
                  <a:pt x="38704" y="574065"/>
                  <a:pt x="2535" y="540502"/>
                  <a:pt x="1243" y="496612"/>
                </a:cubicBezTo>
                <a:close/>
                <a:moveTo>
                  <a:pt x="388923" y="334043"/>
                </a:moveTo>
                <a:lnTo>
                  <a:pt x="452087" y="334043"/>
                </a:lnTo>
                <a:lnTo>
                  <a:pt x="452087" y="395964"/>
                </a:lnTo>
                <a:lnTo>
                  <a:pt x="388923" y="395964"/>
                </a:lnTo>
                <a:close/>
                <a:moveTo>
                  <a:pt x="293245" y="334043"/>
                </a:moveTo>
                <a:lnTo>
                  <a:pt x="355166" y="334043"/>
                </a:lnTo>
                <a:lnTo>
                  <a:pt x="355166" y="395964"/>
                </a:lnTo>
                <a:lnTo>
                  <a:pt x="293245" y="395964"/>
                </a:lnTo>
                <a:close/>
                <a:moveTo>
                  <a:pt x="196325" y="334043"/>
                </a:moveTo>
                <a:lnTo>
                  <a:pt x="258453" y="334043"/>
                </a:lnTo>
                <a:lnTo>
                  <a:pt x="258453" y="395964"/>
                </a:lnTo>
                <a:lnTo>
                  <a:pt x="196325" y="395964"/>
                </a:lnTo>
                <a:close/>
                <a:moveTo>
                  <a:pt x="99405" y="334043"/>
                </a:moveTo>
                <a:lnTo>
                  <a:pt x="162776" y="334043"/>
                </a:lnTo>
                <a:lnTo>
                  <a:pt x="162776" y="395964"/>
                </a:lnTo>
                <a:lnTo>
                  <a:pt x="99405" y="395964"/>
                </a:lnTo>
                <a:close/>
                <a:moveTo>
                  <a:pt x="388923" y="237330"/>
                </a:moveTo>
                <a:lnTo>
                  <a:pt x="452087" y="237330"/>
                </a:lnTo>
                <a:lnTo>
                  <a:pt x="452087" y="299251"/>
                </a:lnTo>
                <a:lnTo>
                  <a:pt x="388923" y="299251"/>
                </a:lnTo>
                <a:close/>
                <a:moveTo>
                  <a:pt x="293245" y="237330"/>
                </a:moveTo>
                <a:lnTo>
                  <a:pt x="355166" y="237330"/>
                </a:lnTo>
                <a:lnTo>
                  <a:pt x="355166" y="299251"/>
                </a:lnTo>
                <a:lnTo>
                  <a:pt x="293245" y="299251"/>
                </a:lnTo>
                <a:close/>
                <a:moveTo>
                  <a:pt x="196325" y="237330"/>
                </a:moveTo>
                <a:lnTo>
                  <a:pt x="258453" y="237330"/>
                </a:lnTo>
                <a:lnTo>
                  <a:pt x="258453" y="299251"/>
                </a:lnTo>
                <a:lnTo>
                  <a:pt x="196325" y="299251"/>
                </a:lnTo>
                <a:close/>
                <a:moveTo>
                  <a:pt x="81398" y="64506"/>
                </a:moveTo>
                <a:cubicBezTo>
                  <a:pt x="59433" y="64506"/>
                  <a:pt x="41345" y="82567"/>
                  <a:pt x="41345" y="104500"/>
                </a:cubicBezTo>
                <a:lnTo>
                  <a:pt x="41345" y="441222"/>
                </a:lnTo>
                <a:cubicBezTo>
                  <a:pt x="41345" y="463154"/>
                  <a:pt x="59433" y="481215"/>
                  <a:pt x="81398" y="481215"/>
                </a:cubicBezTo>
                <a:lnTo>
                  <a:pt x="470301" y="481215"/>
                </a:lnTo>
                <a:cubicBezTo>
                  <a:pt x="492266" y="481215"/>
                  <a:pt x="510354" y="463154"/>
                  <a:pt x="510354" y="441222"/>
                </a:cubicBezTo>
                <a:lnTo>
                  <a:pt x="510354" y="104500"/>
                </a:lnTo>
                <a:cubicBezTo>
                  <a:pt x="510354" y="82567"/>
                  <a:pt x="492266" y="64506"/>
                  <a:pt x="470301" y="64506"/>
                </a:cubicBezTo>
                <a:lnTo>
                  <a:pt x="458673" y="64506"/>
                </a:lnTo>
                <a:lnTo>
                  <a:pt x="458673" y="108370"/>
                </a:lnTo>
                <a:cubicBezTo>
                  <a:pt x="463841" y="113530"/>
                  <a:pt x="467717" y="119981"/>
                  <a:pt x="467717" y="129012"/>
                </a:cubicBezTo>
                <a:cubicBezTo>
                  <a:pt x="467717" y="143203"/>
                  <a:pt x="456089" y="156104"/>
                  <a:pt x="440584" y="156104"/>
                </a:cubicBezTo>
                <a:cubicBezTo>
                  <a:pt x="426372" y="156104"/>
                  <a:pt x="414744" y="143203"/>
                  <a:pt x="414744" y="129012"/>
                </a:cubicBezTo>
                <a:cubicBezTo>
                  <a:pt x="414744" y="119981"/>
                  <a:pt x="418620" y="113530"/>
                  <a:pt x="423788" y="108370"/>
                </a:cubicBezTo>
                <a:lnTo>
                  <a:pt x="423788" y="64506"/>
                </a:lnTo>
                <a:lnTo>
                  <a:pt x="392779" y="64506"/>
                </a:lnTo>
                <a:lnTo>
                  <a:pt x="392779" y="108370"/>
                </a:lnTo>
                <a:cubicBezTo>
                  <a:pt x="397947" y="113530"/>
                  <a:pt x="401823" y="119981"/>
                  <a:pt x="401823" y="129012"/>
                </a:cubicBezTo>
                <a:cubicBezTo>
                  <a:pt x="401823" y="143203"/>
                  <a:pt x="390195" y="156104"/>
                  <a:pt x="374690" y="156104"/>
                </a:cubicBezTo>
                <a:cubicBezTo>
                  <a:pt x="360478" y="156104"/>
                  <a:pt x="347557" y="143203"/>
                  <a:pt x="347557" y="129012"/>
                </a:cubicBezTo>
                <a:cubicBezTo>
                  <a:pt x="347557" y="119981"/>
                  <a:pt x="351433" y="113530"/>
                  <a:pt x="357893" y="108370"/>
                </a:cubicBezTo>
                <a:lnTo>
                  <a:pt x="357893" y="64506"/>
                </a:lnTo>
                <a:lnTo>
                  <a:pt x="325593" y="64506"/>
                </a:lnTo>
                <a:lnTo>
                  <a:pt x="325593" y="108370"/>
                </a:lnTo>
                <a:cubicBezTo>
                  <a:pt x="332053" y="113530"/>
                  <a:pt x="335929" y="119981"/>
                  <a:pt x="335929" y="129012"/>
                </a:cubicBezTo>
                <a:cubicBezTo>
                  <a:pt x="335929" y="143203"/>
                  <a:pt x="324301" y="156104"/>
                  <a:pt x="308796" y="156104"/>
                </a:cubicBezTo>
                <a:cubicBezTo>
                  <a:pt x="294584" y="156104"/>
                  <a:pt x="281663" y="143203"/>
                  <a:pt x="281663" y="129012"/>
                </a:cubicBezTo>
                <a:cubicBezTo>
                  <a:pt x="281663" y="119981"/>
                  <a:pt x="285540" y="113530"/>
                  <a:pt x="292000" y="108370"/>
                </a:cubicBezTo>
                <a:lnTo>
                  <a:pt x="292000" y="64506"/>
                </a:lnTo>
                <a:lnTo>
                  <a:pt x="259699" y="64506"/>
                </a:lnTo>
                <a:lnTo>
                  <a:pt x="259699" y="108370"/>
                </a:lnTo>
                <a:cubicBezTo>
                  <a:pt x="266159" y="113530"/>
                  <a:pt x="270035" y="119981"/>
                  <a:pt x="270035" y="129012"/>
                </a:cubicBezTo>
                <a:cubicBezTo>
                  <a:pt x="270035" y="143203"/>
                  <a:pt x="257115" y="156104"/>
                  <a:pt x="242902" y="156104"/>
                </a:cubicBezTo>
                <a:cubicBezTo>
                  <a:pt x="227398" y="156104"/>
                  <a:pt x="215770" y="143203"/>
                  <a:pt x="215770" y="129012"/>
                </a:cubicBezTo>
                <a:cubicBezTo>
                  <a:pt x="215770" y="119981"/>
                  <a:pt x="219646" y="113530"/>
                  <a:pt x="226106" y="108370"/>
                </a:cubicBezTo>
                <a:lnTo>
                  <a:pt x="226106" y="64506"/>
                </a:lnTo>
                <a:lnTo>
                  <a:pt x="193805" y="64506"/>
                </a:lnTo>
                <a:lnTo>
                  <a:pt x="193805" y="108370"/>
                </a:lnTo>
                <a:cubicBezTo>
                  <a:pt x="200265" y="113530"/>
                  <a:pt x="204141" y="119981"/>
                  <a:pt x="204141" y="129012"/>
                </a:cubicBezTo>
                <a:cubicBezTo>
                  <a:pt x="204141" y="143203"/>
                  <a:pt x="191221" y="156104"/>
                  <a:pt x="177009" y="156104"/>
                </a:cubicBezTo>
                <a:cubicBezTo>
                  <a:pt x="161504" y="156104"/>
                  <a:pt x="149876" y="143203"/>
                  <a:pt x="149876" y="129012"/>
                </a:cubicBezTo>
                <a:cubicBezTo>
                  <a:pt x="149876" y="119981"/>
                  <a:pt x="153752" y="113530"/>
                  <a:pt x="158920" y="108370"/>
                </a:cubicBezTo>
                <a:lnTo>
                  <a:pt x="158920" y="64506"/>
                </a:lnTo>
                <a:lnTo>
                  <a:pt x="127911" y="64506"/>
                </a:lnTo>
                <a:lnTo>
                  <a:pt x="127911" y="108370"/>
                </a:lnTo>
                <a:cubicBezTo>
                  <a:pt x="133079" y="113530"/>
                  <a:pt x="136955" y="119981"/>
                  <a:pt x="136955" y="129012"/>
                </a:cubicBezTo>
                <a:cubicBezTo>
                  <a:pt x="136955" y="143203"/>
                  <a:pt x="125327" y="156104"/>
                  <a:pt x="111115" y="156104"/>
                </a:cubicBezTo>
                <a:cubicBezTo>
                  <a:pt x="95610" y="156104"/>
                  <a:pt x="83982" y="143203"/>
                  <a:pt x="83982" y="129012"/>
                </a:cubicBezTo>
                <a:cubicBezTo>
                  <a:pt x="83982" y="119981"/>
                  <a:pt x="87858" y="113530"/>
                  <a:pt x="93026" y="108370"/>
                </a:cubicBezTo>
                <a:lnTo>
                  <a:pt x="93026" y="64506"/>
                </a:lnTo>
                <a:close/>
                <a:moveTo>
                  <a:pt x="440584" y="9031"/>
                </a:moveTo>
                <a:cubicBezTo>
                  <a:pt x="436708" y="9031"/>
                  <a:pt x="432832" y="12901"/>
                  <a:pt x="432832" y="16771"/>
                </a:cubicBezTo>
                <a:lnTo>
                  <a:pt x="432832" y="129012"/>
                </a:lnTo>
                <a:cubicBezTo>
                  <a:pt x="432832" y="132882"/>
                  <a:pt x="436708" y="136753"/>
                  <a:pt x="440584" y="136753"/>
                </a:cubicBezTo>
                <a:cubicBezTo>
                  <a:pt x="445752" y="136753"/>
                  <a:pt x="449628" y="132882"/>
                  <a:pt x="449628" y="129012"/>
                </a:cubicBezTo>
                <a:lnTo>
                  <a:pt x="449628" y="16771"/>
                </a:lnTo>
                <a:cubicBezTo>
                  <a:pt x="449628" y="12901"/>
                  <a:pt x="445752" y="9031"/>
                  <a:pt x="440584" y="9031"/>
                </a:cubicBezTo>
                <a:close/>
                <a:moveTo>
                  <a:pt x="374690" y="9031"/>
                </a:moveTo>
                <a:cubicBezTo>
                  <a:pt x="370814" y="9031"/>
                  <a:pt x="366938" y="12901"/>
                  <a:pt x="366938" y="16771"/>
                </a:cubicBezTo>
                <a:lnTo>
                  <a:pt x="366938" y="129012"/>
                </a:lnTo>
                <a:cubicBezTo>
                  <a:pt x="366938" y="132882"/>
                  <a:pt x="370814" y="136753"/>
                  <a:pt x="374690" y="136753"/>
                </a:cubicBezTo>
                <a:cubicBezTo>
                  <a:pt x="379858" y="136753"/>
                  <a:pt x="383734" y="132882"/>
                  <a:pt x="383734" y="129012"/>
                </a:cubicBezTo>
                <a:lnTo>
                  <a:pt x="383734" y="16771"/>
                </a:lnTo>
                <a:cubicBezTo>
                  <a:pt x="383734" y="12901"/>
                  <a:pt x="379858" y="9031"/>
                  <a:pt x="374690" y="9031"/>
                </a:cubicBezTo>
                <a:close/>
                <a:moveTo>
                  <a:pt x="308796" y="9031"/>
                </a:moveTo>
                <a:cubicBezTo>
                  <a:pt x="303628" y="9031"/>
                  <a:pt x="299752" y="12901"/>
                  <a:pt x="299752" y="16771"/>
                </a:cubicBezTo>
                <a:lnTo>
                  <a:pt x="299752" y="129012"/>
                </a:lnTo>
                <a:cubicBezTo>
                  <a:pt x="299752" y="132882"/>
                  <a:pt x="303628" y="136753"/>
                  <a:pt x="308796" y="136753"/>
                </a:cubicBezTo>
                <a:cubicBezTo>
                  <a:pt x="313964" y="136753"/>
                  <a:pt x="317840" y="132882"/>
                  <a:pt x="317840" y="129012"/>
                </a:cubicBezTo>
                <a:lnTo>
                  <a:pt x="317840" y="16771"/>
                </a:lnTo>
                <a:cubicBezTo>
                  <a:pt x="317840" y="12901"/>
                  <a:pt x="313964" y="9031"/>
                  <a:pt x="308796" y="9031"/>
                </a:cubicBezTo>
                <a:close/>
                <a:moveTo>
                  <a:pt x="242902" y="9031"/>
                </a:moveTo>
                <a:cubicBezTo>
                  <a:pt x="237734" y="9031"/>
                  <a:pt x="233858" y="12901"/>
                  <a:pt x="233858" y="16771"/>
                </a:cubicBezTo>
                <a:lnTo>
                  <a:pt x="233858" y="129012"/>
                </a:lnTo>
                <a:cubicBezTo>
                  <a:pt x="233858" y="132882"/>
                  <a:pt x="237734" y="136753"/>
                  <a:pt x="242902" y="136753"/>
                </a:cubicBezTo>
                <a:cubicBezTo>
                  <a:pt x="248071" y="136753"/>
                  <a:pt x="251947" y="132882"/>
                  <a:pt x="251947" y="129012"/>
                </a:cubicBezTo>
                <a:lnTo>
                  <a:pt x="251947" y="16771"/>
                </a:lnTo>
                <a:cubicBezTo>
                  <a:pt x="251947" y="12901"/>
                  <a:pt x="248071" y="9031"/>
                  <a:pt x="242902" y="9031"/>
                </a:cubicBezTo>
                <a:close/>
                <a:moveTo>
                  <a:pt x="177009" y="9031"/>
                </a:moveTo>
                <a:cubicBezTo>
                  <a:pt x="171840" y="9031"/>
                  <a:pt x="167964" y="12901"/>
                  <a:pt x="167964" y="16771"/>
                </a:cubicBezTo>
                <a:lnTo>
                  <a:pt x="167964" y="129012"/>
                </a:lnTo>
                <a:cubicBezTo>
                  <a:pt x="167964" y="132882"/>
                  <a:pt x="171840" y="136753"/>
                  <a:pt x="177009" y="136753"/>
                </a:cubicBezTo>
                <a:cubicBezTo>
                  <a:pt x="180885" y="136753"/>
                  <a:pt x="184761" y="132882"/>
                  <a:pt x="184761" y="129012"/>
                </a:cubicBezTo>
                <a:lnTo>
                  <a:pt x="184761" y="16771"/>
                </a:lnTo>
                <a:cubicBezTo>
                  <a:pt x="184761" y="12901"/>
                  <a:pt x="180885" y="9031"/>
                  <a:pt x="177009" y="9031"/>
                </a:cubicBezTo>
                <a:close/>
                <a:moveTo>
                  <a:pt x="111115" y="9031"/>
                </a:moveTo>
                <a:cubicBezTo>
                  <a:pt x="105947" y="9031"/>
                  <a:pt x="102071" y="12901"/>
                  <a:pt x="102071" y="16771"/>
                </a:cubicBezTo>
                <a:lnTo>
                  <a:pt x="102071" y="129012"/>
                </a:lnTo>
                <a:cubicBezTo>
                  <a:pt x="102071" y="132882"/>
                  <a:pt x="105947" y="136753"/>
                  <a:pt x="111115" y="136753"/>
                </a:cubicBezTo>
                <a:cubicBezTo>
                  <a:pt x="114991" y="136753"/>
                  <a:pt x="118867" y="132882"/>
                  <a:pt x="118867" y="129012"/>
                </a:cubicBezTo>
                <a:lnTo>
                  <a:pt x="118867" y="16771"/>
                </a:lnTo>
                <a:cubicBezTo>
                  <a:pt x="118867" y="12901"/>
                  <a:pt x="114991" y="9031"/>
                  <a:pt x="111115" y="9031"/>
                </a:cubicBezTo>
                <a:close/>
                <a:moveTo>
                  <a:pt x="111115" y="0"/>
                </a:moveTo>
                <a:cubicBezTo>
                  <a:pt x="120159" y="0"/>
                  <a:pt x="127911" y="7740"/>
                  <a:pt x="127911" y="16771"/>
                </a:cubicBezTo>
                <a:lnTo>
                  <a:pt x="127911" y="23222"/>
                </a:lnTo>
                <a:lnTo>
                  <a:pt x="158920" y="23222"/>
                </a:lnTo>
                <a:lnTo>
                  <a:pt x="158920" y="16771"/>
                </a:lnTo>
                <a:cubicBezTo>
                  <a:pt x="158920" y="7740"/>
                  <a:pt x="166672" y="0"/>
                  <a:pt x="177009" y="0"/>
                </a:cubicBezTo>
                <a:cubicBezTo>
                  <a:pt x="186053" y="0"/>
                  <a:pt x="193805" y="7740"/>
                  <a:pt x="193805" y="16771"/>
                </a:cubicBezTo>
                <a:lnTo>
                  <a:pt x="193805" y="23222"/>
                </a:lnTo>
                <a:lnTo>
                  <a:pt x="226106" y="23222"/>
                </a:lnTo>
                <a:lnTo>
                  <a:pt x="226106" y="16771"/>
                </a:lnTo>
                <a:cubicBezTo>
                  <a:pt x="226106" y="7740"/>
                  <a:pt x="233858" y="0"/>
                  <a:pt x="242902" y="0"/>
                </a:cubicBezTo>
                <a:cubicBezTo>
                  <a:pt x="251947" y="0"/>
                  <a:pt x="259699" y="7740"/>
                  <a:pt x="259699" y="16771"/>
                </a:cubicBezTo>
                <a:lnTo>
                  <a:pt x="259699" y="23222"/>
                </a:lnTo>
                <a:lnTo>
                  <a:pt x="292000" y="23222"/>
                </a:lnTo>
                <a:lnTo>
                  <a:pt x="292000" y="16771"/>
                </a:lnTo>
                <a:cubicBezTo>
                  <a:pt x="292000" y="7740"/>
                  <a:pt x="299752" y="0"/>
                  <a:pt x="308796" y="0"/>
                </a:cubicBezTo>
                <a:cubicBezTo>
                  <a:pt x="317840" y="0"/>
                  <a:pt x="325593" y="7740"/>
                  <a:pt x="325593" y="16771"/>
                </a:cubicBezTo>
                <a:lnTo>
                  <a:pt x="325593" y="23222"/>
                </a:lnTo>
                <a:lnTo>
                  <a:pt x="357893" y="23222"/>
                </a:lnTo>
                <a:lnTo>
                  <a:pt x="357893" y="16771"/>
                </a:lnTo>
                <a:cubicBezTo>
                  <a:pt x="357893" y="7740"/>
                  <a:pt x="365646" y="0"/>
                  <a:pt x="374690" y="0"/>
                </a:cubicBezTo>
                <a:cubicBezTo>
                  <a:pt x="385026" y="0"/>
                  <a:pt x="392779" y="7740"/>
                  <a:pt x="392779" y="16771"/>
                </a:cubicBezTo>
                <a:lnTo>
                  <a:pt x="392779" y="23222"/>
                </a:lnTo>
                <a:lnTo>
                  <a:pt x="423788" y="23222"/>
                </a:lnTo>
                <a:lnTo>
                  <a:pt x="423788" y="16771"/>
                </a:lnTo>
                <a:cubicBezTo>
                  <a:pt x="423788" y="7740"/>
                  <a:pt x="431540" y="0"/>
                  <a:pt x="440584" y="0"/>
                </a:cubicBezTo>
                <a:cubicBezTo>
                  <a:pt x="450920" y="0"/>
                  <a:pt x="458673" y="7740"/>
                  <a:pt x="458673" y="16771"/>
                </a:cubicBezTo>
                <a:lnTo>
                  <a:pt x="458673" y="23222"/>
                </a:lnTo>
                <a:lnTo>
                  <a:pt x="470301" y="23222"/>
                </a:lnTo>
                <a:cubicBezTo>
                  <a:pt x="515522" y="23222"/>
                  <a:pt x="551699" y="60635"/>
                  <a:pt x="551699" y="104500"/>
                </a:cubicBezTo>
                <a:lnTo>
                  <a:pt x="551699" y="441222"/>
                </a:lnTo>
                <a:cubicBezTo>
                  <a:pt x="551699" y="486376"/>
                  <a:pt x="515522" y="522499"/>
                  <a:pt x="470301" y="522499"/>
                </a:cubicBezTo>
                <a:lnTo>
                  <a:pt x="81398" y="522499"/>
                </a:lnTo>
                <a:cubicBezTo>
                  <a:pt x="36177" y="522499"/>
                  <a:pt x="0" y="486376"/>
                  <a:pt x="0" y="441222"/>
                </a:cubicBezTo>
                <a:lnTo>
                  <a:pt x="0" y="104500"/>
                </a:lnTo>
                <a:cubicBezTo>
                  <a:pt x="0" y="60635"/>
                  <a:pt x="36177" y="23222"/>
                  <a:pt x="81398" y="23222"/>
                </a:cubicBezTo>
                <a:lnTo>
                  <a:pt x="93026" y="23222"/>
                </a:lnTo>
                <a:lnTo>
                  <a:pt x="93026" y="16771"/>
                </a:lnTo>
                <a:cubicBezTo>
                  <a:pt x="93026" y="7740"/>
                  <a:pt x="100778" y="0"/>
                  <a:pt x="11111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4EB19FB-A509-4CDD-B445-ECFE649A1313}"/>
              </a:ext>
            </a:extLst>
          </p:cNvPr>
          <p:cNvSpPr txBox="1"/>
          <p:nvPr/>
        </p:nvSpPr>
        <p:spPr>
          <a:xfrm>
            <a:off x="7116288" y="2839446"/>
            <a:ext cx="950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data</a:t>
            </a:r>
            <a:endParaRPr lang="zh-CN" altLang="en-US" sz="1600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091E1BB-CA6F-4CC2-B3C6-AFBAFCF09DE7}"/>
              </a:ext>
            </a:extLst>
          </p:cNvPr>
          <p:cNvSpPr txBox="1"/>
          <p:nvPr/>
        </p:nvSpPr>
        <p:spPr>
          <a:xfrm>
            <a:off x="8989207" y="2839446"/>
            <a:ext cx="1051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people</a:t>
            </a:r>
            <a:endParaRPr lang="zh-CN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FBE925F-0291-42AD-B3F1-EAF3B3A60F42}"/>
              </a:ext>
            </a:extLst>
          </p:cNvPr>
          <p:cNvSpPr txBox="1"/>
          <p:nvPr/>
        </p:nvSpPr>
        <p:spPr>
          <a:xfrm>
            <a:off x="1953062" y="3414842"/>
            <a:ext cx="94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London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sp>
        <p:nvSpPr>
          <p:cNvPr id="32" name="iconfont-10124-5147513">
            <a:extLst>
              <a:ext uri="{FF2B5EF4-FFF2-40B4-BE49-F238E27FC236}">
                <a16:creationId xmlns:a16="http://schemas.microsoft.com/office/drawing/2014/main" id="{E11E6F1C-5637-4374-A473-26045834C31D}"/>
              </a:ext>
            </a:extLst>
          </p:cNvPr>
          <p:cNvSpPr/>
          <p:nvPr/>
        </p:nvSpPr>
        <p:spPr>
          <a:xfrm>
            <a:off x="2980136" y="3575663"/>
            <a:ext cx="247933" cy="136480"/>
          </a:xfrm>
          <a:custGeom>
            <a:avLst/>
            <a:gdLst>
              <a:gd name="T0" fmla="*/ 3541 w 7072"/>
              <a:gd name="T1" fmla="*/ 3089 h 3849"/>
              <a:gd name="T2" fmla="*/ 6498 w 7072"/>
              <a:gd name="T3" fmla="*/ 131 h 3849"/>
              <a:gd name="T4" fmla="*/ 6947 w 7072"/>
              <a:gd name="T5" fmla="*/ 135 h 3849"/>
              <a:gd name="T6" fmla="*/ 6951 w 7072"/>
              <a:gd name="T7" fmla="*/ 584 h 3849"/>
              <a:gd name="T8" fmla="*/ 3783 w 7072"/>
              <a:gd name="T9" fmla="*/ 3752 h 3849"/>
              <a:gd name="T10" fmla="*/ 3541 w 7072"/>
              <a:gd name="T11" fmla="*/ 3844 h 3849"/>
              <a:gd name="T12" fmla="*/ 3298 w 7072"/>
              <a:gd name="T13" fmla="*/ 3751 h 3849"/>
              <a:gd name="T14" fmla="*/ 130 w 7072"/>
              <a:gd name="T15" fmla="*/ 583 h 3849"/>
              <a:gd name="T16" fmla="*/ 127 w 7072"/>
              <a:gd name="T17" fmla="*/ 126 h 3849"/>
              <a:gd name="T18" fmla="*/ 584 w 7072"/>
              <a:gd name="T19" fmla="*/ 131 h 3849"/>
              <a:gd name="T20" fmla="*/ 3541 w 7072"/>
              <a:gd name="T21" fmla="*/ 3088 h 3849"/>
              <a:gd name="T22" fmla="*/ 3541 w 7072"/>
              <a:gd name="T23" fmla="*/ 3089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72" h="3849">
                <a:moveTo>
                  <a:pt x="3541" y="3089"/>
                </a:moveTo>
                <a:lnTo>
                  <a:pt x="6498" y="131"/>
                </a:lnTo>
                <a:cubicBezTo>
                  <a:pt x="6624" y="10"/>
                  <a:pt x="6824" y="12"/>
                  <a:pt x="6947" y="135"/>
                </a:cubicBezTo>
                <a:cubicBezTo>
                  <a:pt x="7070" y="258"/>
                  <a:pt x="7072" y="458"/>
                  <a:pt x="6951" y="584"/>
                </a:cubicBezTo>
                <a:lnTo>
                  <a:pt x="3783" y="3752"/>
                </a:lnTo>
                <a:cubicBezTo>
                  <a:pt x="3719" y="3815"/>
                  <a:pt x="3631" y="3849"/>
                  <a:pt x="3541" y="3844"/>
                </a:cubicBezTo>
                <a:cubicBezTo>
                  <a:pt x="3451" y="3849"/>
                  <a:pt x="3362" y="3815"/>
                  <a:pt x="3298" y="3751"/>
                </a:cubicBezTo>
                <a:lnTo>
                  <a:pt x="130" y="583"/>
                </a:lnTo>
                <a:cubicBezTo>
                  <a:pt x="2" y="458"/>
                  <a:pt x="0" y="253"/>
                  <a:pt x="127" y="126"/>
                </a:cubicBezTo>
                <a:cubicBezTo>
                  <a:pt x="254" y="0"/>
                  <a:pt x="459" y="2"/>
                  <a:pt x="584" y="131"/>
                </a:cubicBezTo>
                <a:lnTo>
                  <a:pt x="3541" y="3088"/>
                </a:lnTo>
                <a:lnTo>
                  <a:pt x="3541" y="30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ECD9C99-BE55-4474-AFAD-F22983ADBA4E}"/>
              </a:ext>
            </a:extLst>
          </p:cNvPr>
          <p:cNvSpPr txBox="1"/>
          <p:nvPr/>
        </p:nvSpPr>
        <p:spPr>
          <a:xfrm>
            <a:off x="4470811" y="3397469"/>
            <a:ext cx="92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Paris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sp>
        <p:nvSpPr>
          <p:cNvPr id="35" name="iconfont-10124-5147513">
            <a:extLst>
              <a:ext uri="{FF2B5EF4-FFF2-40B4-BE49-F238E27FC236}">
                <a16:creationId xmlns:a16="http://schemas.microsoft.com/office/drawing/2014/main" id="{B0C998A5-C8BD-4D3B-AAF6-63A366ACDAE0}"/>
              </a:ext>
            </a:extLst>
          </p:cNvPr>
          <p:cNvSpPr/>
          <p:nvPr/>
        </p:nvSpPr>
        <p:spPr>
          <a:xfrm>
            <a:off x="5566173" y="3533114"/>
            <a:ext cx="247933" cy="136480"/>
          </a:xfrm>
          <a:custGeom>
            <a:avLst/>
            <a:gdLst>
              <a:gd name="T0" fmla="*/ 3541 w 7072"/>
              <a:gd name="T1" fmla="*/ 3089 h 3849"/>
              <a:gd name="T2" fmla="*/ 6498 w 7072"/>
              <a:gd name="T3" fmla="*/ 131 h 3849"/>
              <a:gd name="T4" fmla="*/ 6947 w 7072"/>
              <a:gd name="T5" fmla="*/ 135 h 3849"/>
              <a:gd name="T6" fmla="*/ 6951 w 7072"/>
              <a:gd name="T7" fmla="*/ 584 h 3849"/>
              <a:gd name="T8" fmla="*/ 3783 w 7072"/>
              <a:gd name="T9" fmla="*/ 3752 h 3849"/>
              <a:gd name="T10" fmla="*/ 3541 w 7072"/>
              <a:gd name="T11" fmla="*/ 3844 h 3849"/>
              <a:gd name="T12" fmla="*/ 3298 w 7072"/>
              <a:gd name="T13" fmla="*/ 3751 h 3849"/>
              <a:gd name="T14" fmla="*/ 130 w 7072"/>
              <a:gd name="T15" fmla="*/ 583 h 3849"/>
              <a:gd name="T16" fmla="*/ 127 w 7072"/>
              <a:gd name="T17" fmla="*/ 126 h 3849"/>
              <a:gd name="T18" fmla="*/ 584 w 7072"/>
              <a:gd name="T19" fmla="*/ 131 h 3849"/>
              <a:gd name="T20" fmla="*/ 3541 w 7072"/>
              <a:gd name="T21" fmla="*/ 3088 h 3849"/>
              <a:gd name="T22" fmla="*/ 3541 w 7072"/>
              <a:gd name="T23" fmla="*/ 3089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72" h="3849">
                <a:moveTo>
                  <a:pt x="3541" y="3089"/>
                </a:moveTo>
                <a:lnTo>
                  <a:pt x="6498" y="131"/>
                </a:lnTo>
                <a:cubicBezTo>
                  <a:pt x="6624" y="10"/>
                  <a:pt x="6824" y="12"/>
                  <a:pt x="6947" y="135"/>
                </a:cubicBezTo>
                <a:cubicBezTo>
                  <a:pt x="7070" y="258"/>
                  <a:pt x="7072" y="458"/>
                  <a:pt x="6951" y="584"/>
                </a:cubicBezTo>
                <a:lnTo>
                  <a:pt x="3783" y="3752"/>
                </a:lnTo>
                <a:cubicBezTo>
                  <a:pt x="3719" y="3815"/>
                  <a:pt x="3631" y="3849"/>
                  <a:pt x="3541" y="3844"/>
                </a:cubicBezTo>
                <a:cubicBezTo>
                  <a:pt x="3451" y="3849"/>
                  <a:pt x="3362" y="3815"/>
                  <a:pt x="3298" y="3751"/>
                </a:cubicBezTo>
                <a:lnTo>
                  <a:pt x="130" y="583"/>
                </a:lnTo>
                <a:cubicBezTo>
                  <a:pt x="2" y="458"/>
                  <a:pt x="0" y="253"/>
                  <a:pt x="127" y="126"/>
                </a:cubicBezTo>
                <a:cubicBezTo>
                  <a:pt x="254" y="0"/>
                  <a:pt x="459" y="2"/>
                  <a:pt x="584" y="131"/>
                </a:cubicBezTo>
                <a:lnTo>
                  <a:pt x="3541" y="3088"/>
                </a:lnTo>
                <a:lnTo>
                  <a:pt x="3541" y="30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iconfont-10124-5147513">
            <a:extLst>
              <a:ext uri="{FF2B5EF4-FFF2-40B4-BE49-F238E27FC236}">
                <a16:creationId xmlns:a16="http://schemas.microsoft.com/office/drawing/2014/main" id="{D078AD15-7DAD-467D-8B7E-A0A3A9A8C979}"/>
              </a:ext>
            </a:extLst>
          </p:cNvPr>
          <p:cNvSpPr/>
          <p:nvPr/>
        </p:nvSpPr>
        <p:spPr>
          <a:xfrm>
            <a:off x="7689617" y="3503935"/>
            <a:ext cx="247933" cy="136480"/>
          </a:xfrm>
          <a:custGeom>
            <a:avLst/>
            <a:gdLst>
              <a:gd name="T0" fmla="*/ 3541 w 7072"/>
              <a:gd name="T1" fmla="*/ 3089 h 3849"/>
              <a:gd name="T2" fmla="*/ 6498 w 7072"/>
              <a:gd name="T3" fmla="*/ 131 h 3849"/>
              <a:gd name="T4" fmla="*/ 6947 w 7072"/>
              <a:gd name="T5" fmla="*/ 135 h 3849"/>
              <a:gd name="T6" fmla="*/ 6951 w 7072"/>
              <a:gd name="T7" fmla="*/ 584 h 3849"/>
              <a:gd name="T8" fmla="*/ 3783 w 7072"/>
              <a:gd name="T9" fmla="*/ 3752 h 3849"/>
              <a:gd name="T10" fmla="*/ 3541 w 7072"/>
              <a:gd name="T11" fmla="*/ 3844 h 3849"/>
              <a:gd name="T12" fmla="*/ 3298 w 7072"/>
              <a:gd name="T13" fmla="*/ 3751 h 3849"/>
              <a:gd name="T14" fmla="*/ 130 w 7072"/>
              <a:gd name="T15" fmla="*/ 583 h 3849"/>
              <a:gd name="T16" fmla="*/ 127 w 7072"/>
              <a:gd name="T17" fmla="*/ 126 h 3849"/>
              <a:gd name="T18" fmla="*/ 584 w 7072"/>
              <a:gd name="T19" fmla="*/ 131 h 3849"/>
              <a:gd name="T20" fmla="*/ 3541 w 7072"/>
              <a:gd name="T21" fmla="*/ 3088 h 3849"/>
              <a:gd name="T22" fmla="*/ 3541 w 7072"/>
              <a:gd name="T23" fmla="*/ 3089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72" h="3849">
                <a:moveTo>
                  <a:pt x="3541" y="3089"/>
                </a:moveTo>
                <a:lnTo>
                  <a:pt x="6498" y="131"/>
                </a:lnTo>
                <a:cubicBezTo>
                  <a:pt x="6624" y="10"/>
                  <a:pt x="6824" y="12"/>
                  <a:pt x="6947" y="135"/>
                </a:cubicBezTo>
                <a:cubicBezTo>
                  <a:pt x="7070" y="258"/>
                  <a:pt x="7072" y="458"/>
                  <a:pt x="6951" y="584"/>
                </a:cubicBezTo>
                <a:lnTo>
                  <a:pt x="3783" y="3752"/>
                </a:lnTo>
                <a:cubicBezTo>
                  <a:pt x="3719" y="3815"/>
                  <a:pt x="3631" y="3849"/>
                  <a:pt x="3541" y="3844"/>
                </a:cubicBezTo>
                <a:cubicBezTo>
                  <a:pt x="3451" y="3849"/>
                  <a:pt x="3362" y="3815"/>
                  <a:pt x="3298" y="3751"/>
                </a:cubicBezTo>
                <a:lnTo>
                  <a:pt x="130" y="583"/>
                </a:lnTo>
                <a:cubicBezTo>
                  <a:pt x="2" y="458"/>
                  <a:pt x="0" y="253"/>
                  <a:pt x="127" y="126"/>
                </a:cubicBezTo>
                <a:cubicBezTo>
                  <a:pt x="254" y="0"/>
                  <a:pt x="459" y="2"/>
                  <a:pt x="584" y="131"/>
                </a:cubicBezTo>
                <a:lnTo>
                  <a:pt x="3541" y="3088"/>
                </a:lnTo>
                <a:lnTo>
                  <a:pt x="3541" y="30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减号 33">
            <a:extLst>
              <a:ext uri="{FF2B5EF4-FFF2-40B4-BE49-F238E27FC236}">
                <a16:creationId xmlns:a16="http://schemas.microsoft.com/office/drawing/2014/main" id="{C0D7E056-2E70-4E97-9264-E7D541CF34FE}"/>
              </a:ext>
            </a:extLst>
          </p:cNvPr>
          <p:cNvSpPr/>
          <p:nvPr/>
        </p:nvSpPr>
        <p:spPr>
          <a:xfrm>
            <a:off x="9194376" y="3333263"/>
            <a:ext cx="368281" cy="259895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加号 39">
            <a:extLst>
              <a:ext uri="{FF2B5EF4-FFF2-40B4-BE49-F238E27FC236}">
                <a16:creationId xmlns:a16="http://schemas.microsoft.com/office/drawing/2014/main" id="{7C37E797-1E35-4177-B27F-4531DF6506ED}"/>
              </a:ext>
            </a:extLst>
          </p:cNvPr>
          <p:cNvSpPr/>
          <p:nvPr/>
        </p:nvSpPr>
        <p:spPr>
          <a:xfrm>
            <a:off x="10045997" y="3345122"/>
            <a:ext cx="295344" cy="248036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89DE514-E74D-45B5-93E4-5E1F793D71BE}"/>
              </a:ext>
            </a:extLst>
          </p:cNvPr>
          <p:cNvSpPr/>
          <p:nvPr/>
        </p:nvSpPr>
        <p:spPr>
          <a:xfrm>
            <a:off x="9583686" y="3229834"/>
            <a:ext cx="368281" cy="490210"/>
          </a:xfrm>
          <a:prstGeom prst="roundRect">
            <a:avLst/>
          </a:prstGeom>
          <a:solidFill>
            <a:schemeClr val="bg2">
              <a:lumMod val="75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EFA1C19-4B9C-4755-8FEC-311D1728B2C0}"/>
              </a:ext>
            </a:extLst>
          </p:cNvPr>
          <p:cNvSpPr txBox="1"/>
          <p:nvPr/>
        </p:nvSpPr>
        <p:spPr>
          <a:xfrm>
            <a:off x="9612312" y="3262754"/>
            <a:ext cx="2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A0607B80-C845-47D5-A400-421608F7D5CA}"/>
              </a:ext>
            </a:extLst>
          </p:cNvPr>
          <p:cNvSpPr/>
          <p:nvPr/>
        </p:nvSpPr>
        <p:spPr>
          <a:xfrm>
            <a:off x="4657442" y="4462192"/>
            <a:ext cx="1805866" cy="59875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0D3C0B2-7536-4818-9649-C7B081D37400}"/>
              </a:ext>
            </a:extLst>
          </p:cNvPr>
          <p:cNvSpPr txBox="1"/>
          <p:nvPr/>
        </p:nvSpPr>
        <p:spPr>
          <a:xfrm>
            <a:off x="4792025" y="4569410"/>
            <a:ext cx="153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Bahnschrift" panose="020B0502040204020203" pitchFamily="34" charset="0"/>
              </a:rPr>
              <a:t>Search Flights</a:t>
            </a:r>
            <a:endParaRPr lang="zh-CN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47" name="iconfont-11813-5643521">
            <a:extLst>
              <a:ext uri="{FF2B5EF4-FFF2-40B4-BE49-F238E27FC236}">
                <a16:creationId xmlns:a16="http://schemas.microsoft.com/office/drawing/2014/main" id="{92B9C7BA-F55E-4F96-8B26-2129460C4493}"/>
              </a:ext>
            </a:extLst>
          </p:cNvPr>
          <p:cNvSpPr/>
          <p:nvPr/>
        </p:nvSpPr>
        <p:spPr>
          <a:xfrm>
            <a:off x="3673669" y="3463210"/>
            <a:ext cx="415400" cy="328968"/>
          </a:xfrm>
          <a:custGeom>
            <a:avLst/>
            <a:gdLst>
              <a:gd name="T0" fmla="*/ 402 w 11203"/>
              <a:gd name="T1" fmla="*/ 3236 h 8872"/>
              <a:gd name="T2" fmla="*/ 10802 w 11203"/>
              <a:gd name="T3" fmla="*/ 3236 h 8872"/>
              <a:gd name="T4" fmla="*/ 10813 w 11203"/>
              <a:gd name="T5" fmla="*/ 3234 h 8872"/>
              <a:gd name="T6" fmla="*/ 11200 w 11203"/>
              <a:gd name="T7" fmla="*/ 2846 h 8872"/>
              <a:gd name="T8" fmla="*/ 11202 w 11203"/>
              <a:gd name="T9" fmla="*/ 2836 h 8872"/>
              <a:gd name="T10" fmla="*/ 11016 w 11203"/>
              <a:gd name="T11" fmla="*/ 2506 h 8872"/>
              <a:gd name="T12" fmla="*/ 8660 w 11203"/>
              <a:gd name="T13" fmla="*/ 150 h 8872"/>
              <a:gd name="T14" fmla="*/ 8116 w 11203"/>
              <a:gd name="T15" fmla="*/ 150 h 8872"/>
              <a:gd name="T16" fmla="*/ 8116 w 11203"/>
              <a:gd name="T17" fmla="*/ 694 h 8872"/>
              <a:gd name="T18" fmla="*/ 9859 w 11203"/>
              <a:gd name="T19" fmla="*/ 2436 h 8872"/>
              <a:gd name="T20" fmla="*/ 402 w 11203"/>
              <a:gd name="T21" fmla="*/ 2436 h 8872"/>
              <a:gd name="T22" fmla="*/ 2 w 11203"/>
              <a:gd name="T23" fmla="*/ 2836 h 8872"/>
              <a:gd name="T24" fmla="*/ 402 w 11203"/>
              <a:gd name="T25" fmla="*/ 3236 h 8872"/>
              <a:gd name="T26" fmla="*/ 10802 w 11203"/>
              <a:gd name="T27" fmla="*/ 5636 h 8872"/>
              <a:gd name="T28" fmla="*/ 402 w 11203"/>
              <a:gd name="T29" fmla="*/ 5636 h 8872"/>
              <a:gd name="T30" fmla="*/ 391 w 11203"/>
              <a:gd name="T31" fmla="*/ 5638 h 8872"/>
              <a:gd name="T32" fmla="*/ 4 w 11203"/>
              <a:gd name="T33" fmla="*/ 6026 h 8872"/>
              <a:gd name="T34" fmla="*/ 2 w 11203"/>
              <a:gd name="T35" fmla="*/ 6036 h 8872"/>
              <a:gd name="T36" fmla="*/ 188 w 11203"/>
              <a:gd name="T37" fmla="*/ 6366 h 8872"/>
              <a:gd name="T38" fmla="*/ 2544 w 11203"/>
              <a:gd name="T39" fmla="*/ 8722 h 8872"/>
              <a:gd name="T40" fmla="*/ 3088 w 11203"/>
              <a:gd name="T41" fmla="*/ 8722 h 8872"/>
              <a:gd name="T42" fmla="*/ 3088 w 11203"/>
              <a:gd name="T43" fmla="*/ 8178 h 8872"/>
              <a:gd name="T44" fmla="*/ 1345 w 11203"/>
              <a:gd name="T45" fmla="*/ 6436 h 8872"/>
              <a:gd name="T46" fmla="*/ 10802 w 11203"/>
              <a:gd name="T47" fmla="*/ 6436 h 8872"/>
              <a:gd name="T48" fmla="*/ 11202 w 11203"/>
              <a:gd name="T49" fmla="*/ 6036 h 8872"/>
              <a:gd name="T50" fmla="*/ 10802 w 11203"/>
              <a:gd name="T51" fmla="*/ 5636 h 8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203" h="8872">
                <a:moveTo>
                  <a:pt x="402" y="3236"/>
                </a:moveTo>
                <a:lnTo>
                  <a:pt x="10802" y="3236"/>
                </a:lnTo>
                <a:cubicBezTo>
                  <a:pt x="10806" y="3236"/>
                  <a:pt x="10809" y="3234"/>
                  <a:pt x="10813" y="3234"/>
                </a:cubicBezTo>
                <a:cubicBezTo>
                  <a:pt x="11028" y="3236"/>
                  <a:pt x="11203" y="3061"/>
                  <a:pt x="11200" y="2846"/>
                </a:cubicBezTo>
                <a:cubicBezTo>
                  <a:pt x="11200" y="2843"/>
                  <a:pt x="11202" y="2840"/>
                  <a:pt x="11202" y="2836"/>
                </a:cubicBezTo>
                <a:cubicBezTo>
                  <a:pt x="11200" y="2701"/>
                  <a:pt x="11130" y="2577"/>
                  <a:pt x="11016" y="2506"/>
                </a:cubicBezTo>
                <a:lnTo>
                  <a:pt x="8660" y="150"/>
                </a:lnTo>
                <a:cubicBezTo>
                  <a:pt x="8510" y="0"/>
                  <a:pt x="8266" y="0"/>
                  <a:pt x="8116" y="150"/>
                </a:cubicBezTo>
                <a:cubicBezTo>
                  <a:pt x="7966" y="300"/>
                  <a:pt x="7966" y="544"/>
                  <a:pt x="8116" y="694"/>
                </a:cubicBezTo>
                <a:lnTo>
                  <a:pt x="9859" y="2436"/>
                </a:lnTo>
                <a:lnTo>
                  <a:pt x="402" y="2436"/>
                </a:lnTo>
                <a:cubicBezTo>
                  <a:pt x="181" y="2436"/>
                  <a:pt x="2" y="2615"/>
                  <a:pt x="2" y="2836"/>
                </a:cubicBezTo>
                <a:cubicBezTo>
                  <a:pt x="2" y="3057"/>
                  <a:pt x="181" y="3236"/>
                  <a:pt x="402" y="3236"/>
                </a:cubicBezTo>
                <a:close/>
                <a:moveTo>
                  <a:pt x="10802" y="5636"/>
                </a:moveTo>
                <a:lnTo>
                  <a:pt x="402" y="5636"/>
                </a:lnTo>
                <a:cubicBezTo>
                  <a:pt x="398" y="5636"/>
                  <a:pt x="395" y="5638"/>
                  <a:pt x="391" y="5638"/>
                </a:cubicBezTo>
                <a:cubicBezTo>
                  <a:pt x="176" y="5635"/>
                  <a:pt x="0" y="5810"/>
                  <a:pt x="4" y="6026"/>
                </a:cubicBezTo>
                <a:cubicBezTo>
                  <a:pt x="4" y="6029"/>
                  <a:pt x="2" y="6032"/>
                  <a:pt x="2" y="6036"/>
                </a:cubicBezTo>
                <a:cubicBezTo>
                  <a:pt x="2" y="6177"/>
                  <a:pt x="79" y="6294"/>
                  <a:pt x="188" y="6366"/>
                </a:cubicBezTo>
                <a:lnTo>
                  <a:pt x="2544" y="8722"/>
                </a:lnTo>
                <a:cubicBezTo>
                  <a:pt x="2694" y="8872"/>
                  <a:pt x="2938" y="8872"/>
                  <a:pt x="3088" y="8722"/>
                </a:cubicBezTo>
                <a:cubicBezTo>
                  <a:pt x="3238" y="8572"/>
                  <a:pt x="3238" y="8328"/>
                  <a:pt x="3088" y="8178"/>
                </a:cubicBezTo>
                <a:lnTo>
                  <a:pt x="1345" y="6436"/>
                </a:lnTo>
                <a:lnTo>
                  <a:pt x="10802" y="6436"/>
                </a:lnTo>
                <a:cubicBezTo>
                  <a:pt x="11023" y="6436"/>
                  <a:pt x="11202" y="6257"/>
                  <a:pt x="11202" y="6036"/>
                </a:cubicBezTo>
                <a:cubicBezTo>
                  <a:pt x="11202" y="5815"/>
                  <a:pt x="11023" y="5636"/>
                  <a:pt x="10802" y="56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8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lï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AC5EF11-1508-46BF-B995-91C9E24C2520}"/>
              </a:ext>
            </a:extLst>
          </p:cNvPr>
          <p:cNvSpPr/>
          <p:nvPr/>
        </p:nvSpPr>
        <p:spPr>
          <a:xfrm>
            <a:off x="4057087" y="157140"/>
            <a:ext cx="1557777" cy="4635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ïṩḻíďê">
            <a:extLst>
              <a:ext uri="{FF2B5EF4-FFF2-40B4-BE49-F238E27FC236}">
                <a16:creationId xmlns:a16="http://schemas.microsoft.com/office/drawing/2014/main" id="{B49286DF-CB0C-4EA7-8291-6E26E1EF12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7050" y="6110288"/>
            <a:ext cx="4641850" cy="180975"/>
          </a:xfrm>
        </p:spPr>
        <p:txBody>
          <a:bodyPr>
            <a:normAutofit fontScale="92500" lnSpcReduction="10000"/>
          </a:bodyPr>
          <a:lstStyle/>
          <a:p>
            <a:endParaRPr lang="en-US" altLang="zh-CN" dirty="0"/>
          </a:p>
        </p:txBody>
      </p:sp>
      <p:sp>
        <p:nvSpPr>
          <p:cNvPr id="50" name="îśḷiḍê">
            <a:extLst>
              <a:ext uri="{FF2B5EF4-FFF2-40B4-BE49-F238E27FC236}">
                <a16:creationId xmlns:a16="http://schemas.microsoft.com/office/drawing/2014/main" id="{9CD89180-34B9-43BB-9276-3EC37D4D7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393" y="1217413"/>
            <a:ext cx="5260477" cy="1200329"/>
          </a:xfrm>
        </p:spPr>
        <p:txBody>
          <a:bodyPr/>
          <a:lstStyle/>
          <a:p>
            <a:r>
              <a:rPr lang="en-US" altLang="zh-CN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Let your dreams take off from here!</a:t>
            </a:r>
            <a:endParaRPr lang="zh-CN" altLang="en-US" sz="4000" dirty="0">
              <a:solidFill>
                <a:schemeClr val="accent5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išḷíḋê">
            <a:extLst>
              <a:ext uri="{FF2B5EF4-FFF2-40B4-BE49-F238E27FC236}">
                <a16:creationId xmlns:a16="http://schemas.microsoft.com/office/drawing/2014/main" id="{D45DC354-BC70-4742-9181-08A66074B2DF}"/>
              </a:ext>
            </a:extLst>
          </p:cNvPr>
          <p:cNvSpPr txBox="1"/>
          <p:nvPr/>
        </p:nvSpPr>
        <p:spPr>
          <a:xfrm>
            <a:off x="88900" y="8782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4CCA4"/>
                </a:solidFill>
                <a:latin typeface="Bahnschrift" panose="020B0502040204020203" pitchFamily="34" charset="0"/>
              </a:rPr>
              <a:t>AirlineSystem</a:t>
            </a:r>
            <a:endParaRPr lang="zh-CN" altLang="en-US" b="1" dirty="0">
              <a:solidFill>
                <a:srgbClr val="F4CCA4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D868DC-B471-4484-B8FE-7FFF004579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DF5A065-9B3E-485E-9601-F4BFB037578F}"/>
              </a:ext>
            </a:extLst>
          </p:cNvPr>
          <p:cNvSpPr/>
          <p:nvPr/>
        </p:nvSpPr>
        <p:spPr>
          <a:xfrm>
            <a:off x="10925175" y="103187"/>
            <a:ext cx="984250" cy="46355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310130-618D-4235-82A3-05FB246949C8}"/>
              </a:ext>
            </a:extLst>
          </p:cNvPr>
          <p:cNvSpPr txBox="1"/>
          <p:nvPr/>
        </p:nvSpPr>
        <p:spPr>
          <a:xfrm>
            <a:off x="11061700" y="209832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Arial Black" panose="020B0A04020102020204" pitchFamily="34" charset="0"/>
              </a:rPr>
              <a:t>Sign in</a:t>
            </a:r>
            <a:endParaRPr lang="zh-CN" altLang="en-US" sz="11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7DBC6D9-3B75-4E46-A5D9-AD0A0514CE79}"/>
              </a:ext>
            </a:extLst>
          </p:cNvPr>
          <p:cNvSpPr/>
          <p:nvPr/>
        </p:nvSpPr>
        <p:spPr>
          <a:xfrm>
            <a:off x="9804400" y="103187"/>
            <a:ext cx="984250" cy="46355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9A95A8-6E4D-4C90-895A-3EE07142A1F6}"/>
              </a:ext>
            </a:extLst>
          </p:cNvPr>
          <p:cNvSpPr txBox="1"/>
          <p:nvPr/>
        </p:nvSpPr>
        <p:spPr>
          <a:xfrm>
            <a:off x="9940925" y="209832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Arial Black" panose="020B0A04020102020204" pitchFamily="34" charset="0"/>
              </a:rPr>
              <a:t>Log in</a:t>
            </a:r>
            <a:endParaRPr lang="zh-CN" altLang="en-US" sz="11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F57A318A-50CA-40F3-B305-79821B4912D4}"/>
              </a:ext>
            </a:extLst>
          </p:cNvPr>
          <p:cNvSpPr txBox="1"/>
          <p:nvPr/>
        </p:nvSpPr>
        <p:spPr>
          <a:xfrm>
            <a:off x="2650559" y="184688"/>
            <a:ext cx="984250" cy="573508"/>
          </a:xfrm>
          <a:custGeom>
            <a:avLst/>
            <a:gdLst>
              <a:gd name="T0" fmla="*/ 183 w 11261"/>
              <a:gd name="T1" fmla="*/ 182 h 6561"/>
              <a:gd name="T2" fmla="*/ 843 w 11261"/>
              <a:gd name="T3" fmla="*/ 182 h 6561"/>
              <a:gd name="T4" fmla="*/ 5631 w 11261"/>
              <a:gd name="T5" fmla="*/ 5423 h 6561"/>
              <a:gd name="T6" fmla="*/ 10418 w 11261"/>
              <a:gd name="T7" fmla="*/ 182 h 6561"/>
              <a:gd name="T8" fmla="*/ 11079 w 11261"/>
              <a:gd name="T9" fmla="*/ 182 h 6561"/>
              <a:gd name="T10" fmla="*/ 11079 w 11261"/>
              <a:gd name="T11" fmla="*/ 845 h 6561"/>
              <a:gd name="T12" fmla="*/ 5985 w 11261"/>
              <a:gd name="T13" fmla="*/ 6422 h 6561"/>
              <a:gd name="T14" fmla="*/ 5631 w 11261"/>
              <a:gd name="T15" fmla="*/ 6555 h 6561"/>
              <a:gd name="T16" fmla="*/ 5277 w 11261"/>
              <a:gd name="T17" fmla="*/ 6422 h 6561"/>
              <a:gd name="T18" fmla="*/ 183 w 11261"/>
              <a:gd name="T19" fmla="*/ 845 h 6561"/>
              <a:gd name="T20" fmla="*/ 183 w 11261"/>
              <a:gd name="T21" fmla="*/ 182 h 6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61" h="6561">
                <a:moveTo>
                  <a:pt x="183" y="182"/>
                </a:moveTo>
                <a:cubicBezTo>
                  <a:pt x="365" y="0"/>
                  <a:pt x="661" y="0"/>
                  <a:pt x="843" y="182"/>
                </a:cubicBezTo>
                <a:lnTo>
                  <a:pt x="5631" y="5423"/>
                </a:lnTo>
                <a:lnTo>
                  <a:pt x="10418" y="182"/>
                </a:lnTo>
                <a:cubicBezTo>
                  <a:pt x="10600" y="0"/>
                  <a:pt x="10896" y="0"/>
                  <a:pt x="11079" y="182"/>
                </a:cubicBezTo>
                <a:cubicBezTo>
                  <a:pt x="11261" y="365"/>
                  <a:pt x="11261" y="662"/>
                  <a:pt x="11079" y="845"/>
                </a:cubicBezTo>
                <a:lnTo>
                  <a:pt x="5985" y="6422"/>
                </a:lnTo>
                <a:cubicBezTo>
                  <a:pt x="5887" y="6520"/>
                  <a:pt x="5758" y="6561"/>
                  <a:pt x="5631" y="6555"/>
                </a:cubicBezTo>
                <a:cubicBezTo>
                  <a:pt x="5503" y="6561"/>
                  <a:pt x="5374" y="6520"/>
                  <a:pt x="5277" y="6422"/>
                </a:cubicBezTo>
                <a:lnTo>
                  <a:pt x="183" y="845"/>
                </a:lnTo>
                <a:cubicBezTo>
                  <a:pt x="0" y="662"/>
                  <a:pt x="0" y="365"/>
                  <a:pt x="183" y="182"/>
                </a:cubicBez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Bahnschrift" panose="020B0502040204020203" pitchFamily="34" charset="0"/>
              </a:rPr>
              <a:t>Search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F2E992-5AFD-48BB-A434-423A9DACA62A}"/>
              </a:ext>
            </a:extLst>
          </p:cNvPr>
          <p:cNvSpPr txBox="1"/>
          <p:nvPr/>
        </p:nvSpPr>
        <p:spPr>
          <a:xfrm>
            <a:off x="4090081" y="150296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All Flights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97BAE3-853A-4953-A4E4-DD40FEDA45F2}"/>
              </a:ext>
            </a:extLst>
          </p:cNvPr>
          <p:cNvSpPr txBox="1"/>
          <p:nvPr/>
        </p:nvSpPr>
        <p:spPr>
          <a:xfrm>
            <a:off x="5814106" y="150296"/>
            <a:ext cx="131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Your Trip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0E574A-E858-4D95-984D-9AE6B140B01C}"/>
              </a:ext>
            </a:extLst>
          </p:cNvPr>
          <p:cNvSpPr txBox="1"/>
          <p:nvPr/>
        </p:nvSpPr>
        <p:spPr>
          <a:xfrm>
            <a:off x="8080375" y="156601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Settings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sp>
        <p:nvSpPr>
          <p:cNvPr id="21" name="iconfont-10124-5147513">
            <a:extLst>
              <a:ext uri="{FF2B5EF4-FFF2-40B4-BE49-F238E27FC236}">
                <a16:creationId xmlns:a16="http://schemas.microsoft.com/office/drawing/2014/main" id="{E2461902-51CA-4AAA-B4DA-D6C7C785A806}"/>
              </a:ext>
            </a:extLst>
          </p:cNvPr>
          <p:cNvSpPr/>
          <p:nvPr/>
        </p:nvSpPr>
        <p:spPr>
          <a:xfrm>
            <a:off x="3523400" y="334962"/>
            <a:ext cx="247933" cy="136480"/>
          </a:xfrm>
          <a:custGeom>
            <a:avLst/>
            <a:gdLst>
              <a:gd name="T0" fmla="*/ 3541 w 7072"/>
              <a:gd name="T1" fmla="*/ 3089 h 3849"/>
              <a:gd name="T2" fmla="*/ 6498 w 7072"/>
              <a:gd name="T3" fmla="*/ 131 h 3849"/>
              <a:gd name="T4" fmla="*/ 6947 w 7072"/>
              <a:gd name="T5" fmla="*/ 135 h 3849"/>
              <a:gd name="T6" fmla="*/ 6951 w 7072"/>
              <a:gd name="T7" fmla="*/ 584 h 3849"/>
              <a:gd name="T8" fmla="*/ 3783 w 7072"/>
              <a:gd name="T9" fmla="*/ 3752 h 3849"/>
              <a:gd name="T10" fmla="*/ 3541 w 7072"/>
              <a:gd name="T11" fmla="*/ 3844 h 3849"/>
              <a:gd name="T12" fmla="*/ 3298 w 7072"/>
              <a:gd name="T13" fmla="*/ 3751 h 3849"/>
              <a:gd name="T14" fmla="*/ 130 w 7072"/>
              <a:gd name="T15" fmla="*/ 583 h 3849"/>
              <a:gd name="T16" fmla="*/ 127 w 7072"/>
              <a:gd name="T17" fmla="*/ 126 h 3849"/>
              <a:gd name="T18" fmla="*/ 584 w 7072"/>
              <a:gd name="T19" fmla="*/ 131 h 3849"/>
              <a:gd name="T20" fmla="*/ 3541 w 7072"/>
              <a:gd name="T21" fmla="*/ 3088 h 3849"/>
              <a:gd name="T22" fmla="*/ 3541 w 7072"/>
              <a:gd name="T23" fmla="*/ 3089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72" h="3849">
                <a:moveTo>
                  <a:pt x="3541" y="3089"/>
                </a:moveTo>
                <a:lnTo>
                  <a:pt x="6498" y="131"/>
                </a:lnTo>
                <a:cubicBezTo>
                  <a:pt x="6624" y="10"/>
                  <a:pt x="6824" y="12"/>
                  <a:pt x="6947" y="135"/>
                </a:cubicBezTo>
                <a:cubicBezTo>
                  <a:pt x="7070" y="258"/>
                  <a:pt x="7072" y="458"/>
                  <a:pt x="6951" y="584"/>
                </a:cubicBezTo>
                <a:lnTo>
                  <a:pt x="3783" y="3752"/>
                </a:lnTo>
                <a:cubicBezTo>
                  <a:pt x="3719" y="3815"/>
                  <a:pt x="3631" y="3849"/>
                  <a:pt x="3541" y="3844"/>
                </a:cubicBezTo>
                <a:cubicBezTo>
                  <a:pt x="3451" y="3849"/>
                  <a:pt x="3362" y="3815"/>
                  <a:pt x="3298" y="3751"/>
                </a:cubicBezTo>
                <a:lnTo>
                  <a:pt x="130" y="583"/>
                </a:lnTo>
                <a:cubicBezTo>
                  <a:pt x="2" y="458"/>
                  <a:pt x="0" y="253"/>
                  <a:pt x="127" y="126"/>
                </a:cubicBezTo>
                <a:cubicBezTo>
                  <a:pt x="254" y="0"/>
                  <a:pt x="459" y="2"/>
                  <a:pt x="584" y="131"/>
                </a:cubicBezTo>
                <a:lnTo>
                  <a:pt x="3541" y="3088"/>
                </a:lnTo>
                <a:lnTo>
                  <a:pt x="3541" y="30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iconfont-10124-5147513">
            <a:extLst>
              <a:ext uri="{FF2B5EF4-FFF2-40B4-BE49-F238E27FC236}">
                <a16:creationId xmlns:a16="http://schemas.microsoft.com/office/drawing/2014/main" id="{C54E6AAA-68B1-4FA0-B9A7-36E81A20BB31}"/>
              </a:ext>
            </a:extLst>
          </p:cNvPr>
          <p:cNvSpPr/>
          <p:nvPr/>
        </p:nvSpPr>
        <p:spPr>
          <a:xfrm>
            <a:off x="5303810" y="309562"/>
            <a:ext cx="247933" cy="136480"/>
          </a:xfrm>
          <a:custGeom>
            <a:avLst/>
            <a:gdLst>
              <a:gd name="T0" fmla="*/ 3541 w 7072"/>
              <a:gd name="T1" fmla="*/ 3089 h 3849"/>
              <a:gd name="T2" fmla="*/ 6498 w 7072"/>
              <a:gd name="T3" fmla="*/ 131 h 3849"/>
              <a:gd name="T4" fmla="*/ 6947 w 7072"/>
              <a:gd name="T5" fmla="*/ 135 h 3849"/>
              <a:gd name="T6" fmla="*/ 6951 w 7072"/>
              <a:gd name="T7" fmla="*/ 584 h 3849"/>
              <a:gd name="T8" fmla="*/ 3783 w 7072"/>
              <a:gd name="T9" fmla="*/ 3752 h 3849"/>
              <a:gd name="T10" fmla="*/ 3541 w 7072"/>
              <a:gd name="T11" fmla="*/ 3844 h 3849"/>
              <a:gd name="T12" fmla="*/ 3298 w 7072"/>
              <a:gd name="T13" fmla="*/ 3751 h 3849"/>
              <a:gd name="T14" fmla="*/ 130 w 7072"/>
              <a:gd name="T15" fmla="*/ 583 h 3849"/>
              <a:gd name="T16" fmla="*/ 127 w 7072"/>
              <a:gd name="T17" fmla="*/ 126 h 3849"/>
              <a:gd name="T18" fmla="*/ 584 w 7072"/>
              <a:gd name="T19" fmla="*/ 131 h 3849"/>
              <a:gd name="T20" fmla="*/ 3541 w 7072"/>
              <a:gd name="T21" fmla="*/ 3088 h 3849"/>
              <a:gd name="T22" fmla="*/ 3541 w 7072"/>
              <a:gd name="T23" fmla="*/ 3089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72" h="3849">
                <a:moveTo>
                  <a:pt x="3541" y="3089"/>
                </a:moveTo>
                <a:lnTo>
                  <a:pt x="6498" y="131"/>
                </a:lnTo>
                <a:cubicBezTo>
                  <a:pt x="6624" y="10"/>
                  <a:pt x="6824" y="12"/>
                  <a:pt x="6947" y="135"/>
                </a:cubicBezTo>
                <a:cubicBezTo>
                  <a:pt x="7070" y="258"/>
                  <a:pt x="7072" y="458"/>
                  <a:pt x="6951" y="584"/>
                </a:cubicBezTo>
                <a:lnTo>
                  <a:pt x="3783" y="3752"/>
                </a:lnTo>
                <a:cubicBezTo>
                  <a:pt x="3719" y="3815"/>
                  <a:pt x="3631" y="3849"/>
                  <a:pt x="3541" y="3844"/>
                </a:cubicBezTo>
                <a:cubicBezTo>
                  <a:pt x="3451" y="3849"/>
                  <a:pt x="3362" y="3815"/>
                  <a:pt x="3298" y="3751"/>
                </a:cubicBezTo>
                <a:lnTo>
                  <a:pt x="130" y="583"/>
                </a:lnTo>
                <a:cubicBezTo>
                  <a:pt x="2" y="458"/>
                  <a:pt x="0" y="253"/>
                  <a:pt x="127" y="126"/>
                </a:cubicBezTo>
                <a:cubicBezTo>
                  <a:pt x="254" y="0"/>
                  <a:pt x="459" y="2"/>
                  <a:pt x="584" y="131"/>
                </a:cubicBezTo>
                <a:lnTo>
                  <a:pt x="3541" y="3088"/>
                </a:lnTo>
                <a:lnTo>
                  <a:pt x="3541" y="30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iconfont-10124-5147513">
            <a:extLst>
              <a:ext uri="{FF2B5EF4-FFF2-40B4-BE49-F238E27FC236}">
                <a16:creationId xmlns:a16="http://schemas.microsoft.com/office/drawing/2014/main" id="{BB54048A-5741-4641-89C9-69E1986FFB5B}"/>
              </a:ext>
            </a:extLst>
          </p:cNvPr>
          <p:cNvSpPr/>
          <p:nvPr/>
        </p:nvSpPr>
        <p:spPr>
          <a:xfrm>
            <a:off x="6920325" y="320675"/>
            <a:ext cx="247933" cy="136480"/>
          </a:xfrm>
          <a:custGeom>
            <a:avLst/>
            <a:gdLst>
              <a:gd name="T0" fmla="*/ 3541 w 7072"/>
              <a:gd name="T1" fmla="*/ 3089 h 3849"/>
              <a:gd name="T2" fmla="*/ 6498 w 7072"/>
              <a:gd name="T3" fmla="*/ 131 h 3849"/>
              <a:gd name="T4" fmla="*/ 6947 w 7072"/>
              <a:gd name="T5" fmla="*/ 135 h 3849"/>
              <a:gd name="T6" fmla="*/ 6951 w 7072"/>
              <a:gd name="T7" fmla="*/ 584 h 3849"/>
              <a:gd name="T8" fmla="*/ 3783 w 7072"/>
              <a:gd name="T9" fmla="*/ 3752 h 3849"/>
              <a:gd name="T10" fmla="*/ 3541 w 7072"/>
              <a:gd name="T11" fmla="*/ 3844 h 3849"/>
              <a:gd name="T12" fmla="*/ 3298 w 7072"/>
              <a:gd name="T13" fmla="*/ 3751 h 3849"/>
              <a:gd name="T14" fmla="*/ 130 w 7072"/>
              <a:gd name="T15" fmla="*/ 583 h 3849"/>
              <a:gd name="T16" fmla="*/ 127 w 7072"/>
              <a:gd name="T17" fmla="*/ 126 h 3849"/>
              <a:gd name="T18" fmla="*/ 584 w 7072"/>
              <a:gd name="T19" fmla="*/ 131 h 3849"/>
              <a:gd name="T20" fmla="*/ 3541 w 7072"/>
              <a:gd name="T21" fmla="*/ 3088 h 3849"/>
              <a:gd name="T22" fmla="*/ 3541 w 7072"/>
              <a:gd name="T23" fmla="*/ 3089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72" h="3849">
                <a:moveTo>
                  <a:pt x="3541" y="3089"/>
                </a:moveTo>
                <a:lnTo>
                  <a:pt x="6498" y="131"/>
                </a:lnTo>
                <a:cubicBezTo>
                  <a:pt x="6624" y="10"/>
                  <a:pt x="6824" y="12"/>
                  <a:pt x="6947" y="135"/>
                </a:cubicBezTo>
                <a:cubicBezTo>
                  <a:pt x="7070" y="258"/>
                  <a:pt x="7072" y="458"/>
                  <a:pt x="6951" y="584"/>
                </a:cubicBezTo>
                <a:lnTo>
                  <a:pt x="3783" y="3752"/>
                </a:lnTo>
                <a:cubicBezTo>
                  <a:pt x="3719" y="3815"/>
                  <a:pt x="3631" y="3849"/>
                  <a:pt x="3541" y="3844"/>
                </a:cubicBezTo>
                <a:cubicBezTo>
                  <a:pt x="3451" y="3849"/>
                  <a:pt x="3362" y="3815"/>
                  <a:pt x="3298" y="3751"/>
                </a:cubicBezTo>
                <a:lnTo>
                  <a:pt x="130" y="583"/>
                </a:lnTo>
                <a:cubicBezTo>
                  <a:pt x="2" y="458"/>
                  <a:pt x="0" y="253"/>
                  <a:pt x="127" y="126"/>
                </a:cubicBezTo>
                <a:cubicBezTo>
                  <a:pt x="254" y="0"/>
                  <a:pt x="459" y="2"/>
                  <a:pt x="584" y="131"/>
                </a:cubicBezTo>
                <a:lnTo>
                  <a:pt x="3541" y="3088"/>
                </a:lnTo>
                <a:lnTo>
                  <a:pt x="3541" y="30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iconfont-10124-5147513">
            <a:extLst>
              <a:ext uri="{FF2B5EF4-FFF2-40B4-BE49-F238E27FC236}">
                <a16:creationId xmlns:a16="http://schemas.microsoft.com/office/drawing/2014/main" id="{EC511613-F3F7-4E04-BDF1-1C6955A308B7}"/>
              </a:ext>
            </a:extLst>
          </p:cNvPr>
          <p:cNvSpPr/>
          <p:nvPr/>
        </p:nvSpPr>
        <p:spPr>
          <a:xfrm>
            <a:off x="9070410" y="309562"/>
            <a:ext cx="247933" cy="136480"/>
          </a:xfrm>
          <a:custGeom>
            <a:avLst/>
            <a:gdLst>
              <a:gd name="T0" fmla="*/ 3541 w 7072"/>
              <a:gd name="T1" fmla="*/ 3089 h 3849"/>
              <a:gd name="T2" fmla="*/ 6498 w 7072"/>
              <a:gd name="T3" fmla="*/ 131 h 3849"/>
              <a:gd name="T4" fmla="*/ 6947 w 7072"/>
              <a:gd name="T5" fmla="*/ 135 h 3849"/>
              <a:gd name="T6" fmla="*/ 6951 w 7072"/>
              <a:gd name="T7" fmla="*/ 584 h 3849"/>
              <a:gd name="T8" fmla="*/ 3783 w 7072"/>
              <a:gd name="T9" fmla="*/ 3752 h 3849"/>
              <a:gd name="T10" fmla="*/ 3541 w 7072"/>
              <a:gd name="T11" fmla="*/ 3844 h 3849"/>
              <a:gd name="T12" fmla="*/ 3298 w 7072"/>
              <a:gd name="T13" fmla="*/ 3751 h 3849"/>
              <a:gd name="T14" fmla="*/ 130 w 7072"/>
              <a:gd name="T15" fmla="*/ 583 h 3849"/>
              <a:gd name="T16" fmla="*/ 127 w 7072"/>
              <a:gd name="T17" fmla="*/ 126 h 3849"/>
              <a:gd name="T18" fmla="*/ 584 w 7072"/>
              <a:gd name="T19" fmla="*/ 131 h 3849"/>
              <a:gd name="T20" fmla="*/ 3541 w 7072"/>
              <a:gd name="T21" fmla="*/ 3088 h 3849"/>
              <a:gd name="T22" fmla="*/ 3541 w 7072"/>
              <a:gd name="T23" fmla="*/ 3089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72" h="3849">
                <a:moveTo>
                  <a:pt x="3541" y="3089"/>
                </a:moveTo>
                <a:lnTo>
                  <a:pt x="6498" y="131"/>
                </a:lnTo>
                <a:cubicBezTo>
                  <a:pt x="6624" y="10"/>
                  <a:pt x="6824" y="12"/>
                  <a:pt x="6947" y="135"/>
                </a:cubicBezTo>
                <a:cubicBezTo>
                  <a:pt x="7070" y="258"/>
                  <a:pt x="7072" y="458"/>
                  <a:pt x="6951" y="584"/>
                </a:cubicBezTo>
                <a:lnTo>
                  <a:pt x="3783" y="3752"/>
                </a:lnTo>
                <a:cubicBezTo>
                  <a:pt x="3719" y="3815"/>
                  <a:pt x="3631" y="3849"/>
                  <a:pt x="3541" y="3844"/>
                </a:cubicBezTo>
                <a:cubicBezTo>
                  <a:pt x="3451" y="3849"/>
                  <a:pt x="3362" y="3815"/>
                  <a:pt x="3298" y="3751"/>
                </a:cubicBezTo>
                <a:lnTo>
                  <a:pt x="130" y="583"/>
                </a:lnTo>
                <a:cubicBezTo>
                  <a:pt x="2" y="458"/>
                  <a:pt x="0" y="253"/>
                  <a:pt x="127" y="126"/>
                </a:cubicBezTo>
                <a:cubicBezTo>
                  <a:pt x="254" y="0"/>
                  <a:pt x="459" y="2"/>
                  <a:pt x="584" y="131"/>
                </a:cubicBezTo>
                <a:lnTo>
                  <a:pt x="3541" y="3088"/>
                </a:lnTo>
                <a:lnTo>
                  <a:pt x="3541" y="30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iconfont-11144-5262064">
            <a:extLst>
              <a:ext uri="{FF2B5EF4-FFF2-40B4-BE49-F238E27FC236}">
                <a16:creationId xmlns:a16="http://schemas.microsoft.com/office/drawing/2014/main" id="{18099B30-9369-4EF9-9EC4-7F558DE04379}"/>
              </a:ext>
            </a:extLst>
          </p:cNvPr>
          <p:cNvSpPr/>
          <p:nvPr/>
        </p:nvSpPr>
        <p:spPr>
          <a:xfrm>
            <a:off x="7681892" y="110320"/>
            <a:ext cx="398483" cy="398483"/>
          </a:xfrm>
          <a:custGeom>
            <a:avLst/>
            <a:gdLst>
              <a:gd name="T0" fmla="*/ 7147 w 12800"/>
              <a:gd name="T1" fmla="*/ 7446 h 12800"/>
              <a:gd name="T2" fmla="*/ 9608 w 12800"/>
              <a:gd name="T3" fmla="*/ 3849 h 12800"/>
              <a:gd name="T4" fmla="*/ 5956 w 12800"/>
              <a:gd name="T5" fmla="*/ 0 h 12800"/>
              <a:gd name="T6" fmla="*/ 2303 w 12800"/>
              <a:gd name="T7" fmla="*/ 3848 h 12800"/>
              <a:gd name="T8" fmla="*/ 4844 w 12800"/>
              <a:gd name="T9" fmla="*/ 7530 h 12800"/>
              <a:gd name="T10" fmla="*/ 0 w 12800"/>
              <a:gd name="T11" fmla="*/ 12800 h 12800"/>
              <a:gd name="T12" fmla="*/ 715 w 12800"/>
              <a:gd name="T13" fmla="*/ 12800 h 12800"/>
              <a:gd name="T14" fmla="*/ 6035 w 12800"/>
              <a:gd name="T15" fmla="*/ 8198 h 12800"/>
              <a:gd name="T16" fmla="*/ 8814 w 12800"/>
              <a:gd name="T17" fmla="*/ 9036 h 12800"/>
              <a:gd name="T18" fmla="*/ 10085 w 12800"/>
              <a:gd name="T19" fmla="*/ 9036 h 12800"/>
              <a:gd name="T20" fmla="*/ 7147 w 12800"/>
              <a:gd name="T21" fmla="*/ 7446 h 12800"/>
              <a:gd name="T22" fmla="*/ 5956 w 12800"/>
              <a:gd name="T23" fmla="*/ 6944 h 12800"/>
              <a:gd name="T24" fmla="*/ 3018 w 12800"/>
              <a:gd name="T25" fmla="*/ 3848 h 12800"/>
              <a:gd name="T26" fmla="*/ 5955 w 12800"/>
              <a:gd name="T27" fmla="*/ 753 h 12800"/>
              <a:gd name="T28" fmla="*/ 8893 w 12800"/>
              <a:gd name="T29" fmla="*/ 3848 h 12800"/>
              <a:gd name="T30" fmla="*/ 5956 w 12800"/>
              <a:gd name="T31" fmla="*/ 6944 h 12800"/>
              <a:gd name="T32" fmla="*/ 8922 w 12800"/>
              <a:gd name="T33" fmla="*/ 10000 h 12800"/>
              <a:gd name="T34" fmla="*/ 9258 w 12800"/>
              <a:gd name="T35" fmla="*/ 10400 h 12800"/>
              <a:gd name="T36" fmla="*/ 12463 w 12800"/>
              <a:gd name="T37" fmla="*/ 10400 h 12800"/>
              <a:gd name="T38" fmla="*/ 12800 w 12800"/>
              <a:gd name="T39" fmla="*/ 10000 h 12800"/>
              <a:gd name="T40" fmla="*/ 12463 w 12800"/>
              <a:gd name="T41" fmla="*/ 9600 h 12800"/>
              <a:gd name="T42" fmla="*/ 9258 w 12800"/>
              <a:gd name="T43" fmla="*/ 9600 h 12800"/>
              <a:gd name="T44" fmla="*/ 8921 w 12800"/>
              <a:gd name="T45" fmla="*/ 10000 h 12800"/>
              <a:gd name="T46" fmla="*/ 8922 w 12800"/>
              <a:gd name="T47" fmla="*/ 10000 h 12800"/>
              <a:gd name="T48" fmla="*/ 12463 w 12800"/>
              <a:gd name="T49" fmla="*/ 10800 h 12800"/>
              <a:gd name="T50" fmla="*/ 9258 w 12800"/>
              <a:gd name="T51" fmla="*/ 10800 h 12800"/>
              <a:gd name="T52" fmla="*/ 8921 w 12800"/>
              <a:gd name="T53" fmla="*/ 11200 h 12800"/>
              <a:gd name="T54" fmla="*/ 9258 w 12800"/>
              <a:gd name="T55" fmla="*/ 11600 h 12800"/>
              <a:gd name="T56" fmla="*/ 12463 w 12800"/>
              <a:gd name="T57" fmla="*/ 11600 h 12800"/>
              <a:gd name="T58" fmla="*/ 12800 w 12800"/>
              <a:gd name="T59" fmla="*/ 11200 h 12800"/>
              <a:gd name="T60" fmla="*/ 12463 w 12800"/>
              <a:gd name="T61" fmla="*/ 10800 h 12800"/>
              <a:gd name="T62" fmla="*/ 12463 w 12800"/>
              <a:gd name="T63" fmla="*/ 12000 h 12800"/>
              <a:gd name="T64" fmla="*/ 9258 w 12800"/>
              <a:gd name="T65" fmla="*/ 12000 h 12800"/>
              <a:gd name="T66" fmla="*/ 8921 w 12800"/>
              <a:gd name="T67" fmla="*/ 12400 h 12800"/>
              <a:gd name="T68" fmla="*/ 9258 w 12800"/>
              <a:gd name="T69" fmla="*/ 12800 h 12800"/>
              <a:gd name="T70" fmla="*/ 12463 w 12800"/>
              <a:gd name="T71" fmla="*/ 12800 h 12800"/>
              <a:gd name="T72" fmla="*/ 12800 w 12800"/>
              <a:gd name="T73" fmla="*/ 12400 h 12800"/>
              <a:gd name="T74" fmla="*/ 12463 w 12800"/>
              <a:gd name="T75" fmla="*/ 120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00" h="12800">
                <a:moveTo>
                  <a:pt x="7147" y="7446"/>
                </a:moveTo>
                <a:cubicBezTo>
                  <a:pt x="8576" y="6944"/>
                  <a:pt x="9608" y="5521"/>
                  <a:pt x="9608" y="3849"/>
                </a:cubicBezTo>
                <a:cubicBezTo>
                  <a:pt x="9608" y="1756"/>
                  <a:pt x="7941" y="0"/>
                  <a:pt x="5956" y="0"/>
                </a:cubicBezTo>
                <a:cubicBezTo>
                  <a:pt x="3971" y="0"/>
                  <a:pt x="2303" y="1757"/>
                  <a:pt x="2303" y="3848"/>
                </a:cubicBezTo>
                <a:cubicBezTo>
                  <a:pt x="2303" y="5605"/>
                  <a:pt x="3414" y="7027"/>
                  <a:pt x="4844" y="7530"/>
                </a:cubicBezTo>
                <a:cubicBezTo>
                  <a:pt x="2383" y="8031"/>
                  <a:pt x="477" y="10123"/>
                  <a:pt x="0" y="12800"/>
                </a:cubicBezTo>
                <a:lnTo>
                  <a:pt x="715" y="12800"/>
                </a:lnTo>
                <a:cubicBezTo>
                  <a:pt x="1191" y="10207"/>
                  <a:pt x="3414" y="8198"/>
                  <a:pt x="6035" y="8198"/>
                </a:cubicBezTo>
                <a:cubicBezTo>
                  <a:pt x="7068" y="8198"/>
                  <a:pt x="8020" y="8533"/>
                  <a:pt x="8814" y="9036"/>
                </a:cubicBezTo>
                <a:lnTo>
                  <a:pt x="10085" y="9036"/>
                </a:lnTo>
                <a:cubicBezTo>
                  <a:pt x="9291" y="8198"/>
                  <a:pt x="8259" y="7613"/>
                  <a:pt x="7147" y="7446"/>
                </a:cubicBezTo>
                <a:close/>
                <a:moveTo>
                  <a:pt x="5956" y="6944"/>
                </a:moveTo>
                <a:cubicBezTo>
                  <a:pt x="4288" y="6944"/>
                  <a:pt x="3018" y="5521"/>
                  <a:pt x="3018" y="3848"/>
                </a:cubicBezTo>
                <a:cubicBezTo>
                  <a:pt x="3018" y="2092"/>
                  <a:pt x="4368" y="753"/>
                  <a:pt x="5955" y="753"/>
                </a:cubicBezTo>
                <a:cubicBezTo>
                  <a:pt x="7623" y="753"/>
                  <a:pt x="8893" y="2175"/>
                  <a:pt x="8893" y="3848"/>
                </a:cubicBezTo>
                <a:cubicBezTo>
                  <a:pt x="8893" y="5521"/>
                  <a:pt x="7623" y="6944"/>
                  <a:pt x="5956" y="6944"/>
                </a:cubicBezTo>
                <a:close/>
                <a:moveTo>
                  <a:pt x="8922" y="10000"/>
                </a:moveTo>
                <a:cubicBezTo>
                  <a:pt x="8922" y="10200"/>
                  <a:pt x="9090" y="10400"/>
                  <a:pt x="9258" y="10400"/>
                </a:cubicBezTo>
                <a:lnTo>
                  <a:pt x="12463" y="10400"/>
                </a:lnTo>
                <a:cubicBezTo>
                  <a:pt x="12631" y="10400"/>
                  <a:pt x="12800" y="10200"/>
                  <a:pt x="12800" y="10000"/>
                </a:cubicBezTo>
                <a:cubicBezTo>
                  <a:pt x="12800" y="9800"/>
                  <a:pt x="12631" y="9600"/>
                  <a:pt x="12463" y="9600"/>
                </a:cubicBezTo>
                <a:lnTo>
                  <a:pt x="9258" y="9600"/>
                </a:lnTo>
                <a:cubicBezTo>
                  <a:pt x="9090" y="9700"/>
                  <a:pt x="8921" y="9800"/>
                  <a:pt x="8921" y="10000"/>
                </a:cubicBezTo>
                <a:lnTo>
                  <a:pt x="8922" y="10000"/>
                </a:lnTo>
                <a:close/>
                <a:moveTo>
                  <a:pt x="12463" y="10800"/>
                </a:moveTo>
                <a:lnTo>
                  <a:pt x="9258" y="10800"/>
                </a:lnTo>
                <a:cubicBezTo>
                  <a:pt x="9090" y="10800"/>
                  <a:pt x="8921" y="11000"/>
                  <a:pt x="8921" y="11200"/>
                </a:cubicBezTo>
                <a:cubicBezTo>
                  <a:pt x="8921" y="11400"/>
                  <a:pt x="9090" y="11600"/>
                  <a:pt x="9258" y="11600"/>
                </a:cubicBezTo>
                <a:lnTo>
                  <a:pt x="12463" y="11600"/>
                </a:lnTo>
                <a:cubicBezTo>
                  <a:pt x="12631" y="11600"/>
                  <a:pt x="12800" y="11400"/>
                  <a:pt x="12800" y="11200"/>
                </a:cubicBezTo>
                <a:cubicBezTo>
                  <a:pt x="12800" y="11000"/>
                  <a:pt x="12631" y="10800"/>
                  <a:pt x="12463" y="10800"/>
                </a:cubicBezTo>
                <a:close/>
                <a:moveTo>
                  <a:pt x="12463" y="12000"/>
                </a:moveTo>
                <a:lnTo>
                  <a:pt x="9258" y="12000"/>
                </a:lnTo>
                <a:cubicBezTo>
                  <a:pt x="9090" y="12000"/>
                  <a:pt x="8921" y="12200"/>
                  <a:pt x="8921" y="12400"/>
                </a:cubicBezTo>
                <a:cubicBezTo>
                  <a:pt x="8921" y="12600"/>
                  <a:pt x="9090" y="12800"/>
                  <a:pt x="9258" y="12800"/>
                </a:cubicBezTo>
                <a:lnTo>
                  <a:pt x="12463" y="12800"/>
                </a:lnTo>
                <a:cubicBezTo>
                  <a:pt x="12631" y="12800"/>
                  <a:pt x="12800" y="12600"/>
                  <a:pt x="12800" y="12400"/>
                </a:cubicBezTo>
                <a:cubicBezTo>
                  <a:pt x="12800" y="12200"/>
                  <a:pt x="12631" y="12000"/>
                  <a:pt x="12463" y="120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A042BC-4C70-4D8F-803D-EAE79598E78B}"/>
              </a:ext>
            </a:extLst>
          </p:cNvPr>
          <p:cNvSpPr/>
          <p:nvPr/>
        </p:nvSpPr>
        <p:spPr>
          <a:xfrm>
            <a:off x="1115863" y="2417742"/>
            <a:ext cx="8202480" cy="39814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B1E4EE5-7C56-43F6-92AA-E8DEB8868E92}"/>
              </a:ext>
            </a:extLst>
          </p:cNvPr>
          <p:cNvCxnSpPr/>
          <p:nvPr/>
        </p:nvCxnSpPr>
        <p:spPr>
          <a:xfrm>
            <a:off x="1117600" y="2971800"/>
            <a:ext cx="8200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3395986-E230-4373-A72D-DB08D31B6EF1}"/>
              </a:ext>
            </a:extLst>
          </p:cNvPr>
          <p:cNvCxnSpPr/>
          <p:nvPr/>
        </p:nvCxnSpPr>
        <p:spPr>
          <a:xfrm>
            <a:off x="3708400" y="2417742"/>
            <a:ext cx="0" cy="398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4F5D537-F52E-4DF9-9194-D7244564B55C}"/>
              </a:ext>
            </a:extLst>
          </p:cNvPr>
          <p:cNvCxnSpPr/>
          <p:nvPr/>
        </p:nvCxnSpPr>
        <p:spPr>
          <a:xfrm>
            <a:off x="6920325" y="2417742"/>
            <a:ext cx="58325" cy="398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9CBE1DF-663C-4461-AB29-E2CB1B95821A}"/>
              </a:ext>
            </a:extLst>
          </p:cNvPr>
          <p:cNvSpPr txBox="1"/>
          <p:nvPr/>
        </p:nvSpPr>
        <p:spPr>
          <a:xfrm>
            <a:off x="1784350" y="2525494"/>
            <a:ext cx="1428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等线" panose="02010600030101010101" pitchFamily="2" charset="-122"/>
                <a:cs typeface="+mn-cs"/>
              </a:rPr>
              <a:t>departure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Arial Black" panose="020B0A040201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461445D-67BB-4288-80BB-84C25DD1CB68}"/>
              </a:ext>
            </a:extLst>
          </p:cNvPr>
          <p:cNvSpPr txBox="1"/>
          <p:nvPr/>
        </p:nvSpPr>
        <p:spPr>
          <a:xfrm>
            <a:off x="4880666" y="2525494"/>
            <a:ext cx="1094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等线" panose="02010600030101010101" pitchFamily="2" charset="-122"/>
                <a:cs typeface="+mn-cs"/>
              </a:rPr>
              <a:t>arrive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Arial Black" panose="020B0A040201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5DBCAE2-6BDC-4F2E-ADC1-87A94C130FD3}"/>
              </a:ext>
            </a:extLst>
          </p:cNvPr>
          <p:cNvSpPr txBox="1"/>
          <p:nvPr/>
        </p:nvSpPr>
        <p:spPr>
          <a:xfrm>
            <a:off x="7896152" y="2525494"/>
            <a:ext cx="1290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  <a:ea typeface="等线" panose="02010600030101010101" pitchFamily="2" charset="-122"/>
              </a:rPr>
              <a:t>time</a:t>
            </a:r>
            <a:endParaRPr lang="zh-CN" altLang="en-US" sz="1600" dirty="0">
              <a:solidFill>
                <a:srgbClr val="ED7D31">
                  <a:lumMod val="60000"/>
                  <a:lumOff val="40000"/>
                </a:srgbClr>
              </a:solidFill>
              <a:latin typeface="Arial Black" panose="020B0A04020102020204" pitchFamily="34" charset="0"/>
              <a:ea typeface="等线" panose="02010600030101010101" pitchFamily="2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5F284A4-41FF-4D46-8482-1546D6710D31}"/>
              </a:ext>
            </a:extLst>
          </p:cNvPr>
          <p:cNvCxnSpPr/>
          <p:nvPr/>
        </p:nvCxnSpPr>
        <p:spPr>
          <a:xfrm>
            <a:off x="1117600" y="3644900"/>
            <a:ext cx="8200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E54B66A-E5BC-4F8C-AF0F-875D47F52051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1115863" y="4408467"/>
            <a:ext cx="8202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2BC2435-39F7-4D71-8996-BFE24FE5DD6E}"/>
              </a:ext>
            </a:extLst>
          </p:cNvPr>
          <p:cNvCxnSpPr/>
          <p:nvPr/>
        </p:nvCxnSpPr>
        <p:spPr>
          <a:xfrm>
            <a:off x="1115863" y="5118100"/>
            <a:ext cx="8148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DF79DF1-5813-4646-90FE-D5FE7720D643}"/>
              </a:ext>
            </a:extLst>
          </p:cNvPr>
          <p:cNvCxnSpPr/>
          <p:nvPr/>
        </p:nvCxnSpPr>
        <p:spPr>
          <a:xfrm>
            <a:off x="1115863" y="5791200"/>
            <a:ext cx="8202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81000B5-13DC-4A6C-871B-C18873451488}"/>
              </a:ext>
            </a:extLst>
          </p:cNvPr>
          <p:cNvSpPr txBox="1"/>
          <p:nvPr/>
        </p:nvSpPr>
        <p:spPr>
          <a:xfrm>
            <a:off x="1910784" y="3143827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等线" panose="02010600030101010101" pitchFamily="2" charset="-122"/>
                <a:cs typeface="+mn-cs"/>
              </a:rPr>
              <a:t>London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06FE79F-53AB-4814-A353-1F0EBD0C454C}"/>
              </a:ext>
            </a:extLst>
          </p:cNvPr>
          <p:cNvSpPr txBox="1"/>
          <p:nvPr/>
        </p:nvSpPr>
        <p:spPr>
          <a:xfrm>
            <a:off x="4895242" y="3130033"/>
            <a:ext cx="114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等线" panose="02010600030101010101" pitchFamily="2" charset="-122"/>
                <a:cs typeface="+mn-cs"/>
              </a:rPr>
              <a:t>Paris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23E4508-039A-43B1-B15E-409B8CEF8EB8}"/>
              </a:ext>
            </a:extLst>
          </p:cNvPr>
          <p:cNvSpPr txBox="1"/>
          <p:nvPr/>
        </p:nvSpPr>
        <p:spPr>
          <a:xfrm>
            <a:off x="7450813" y="311493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prstClr val="black"/>
                </a:solidFill>
                <a:latin typeface="Bahnschrift" panose="020B0502040204020203" pitchFamily="34" charset="0"/>
                <a:ea typeface="等线" panose="02010600030101010101" pitchFamily="2" charset="-122"/>
              </a:rPr>
              <a:t>12:00~14:00</a:t>
            </a:r>
            <a:endParaRPr lang="zh-CN" altLang="en-US" dirty="0">
              <a:solidFill>
                <a:prstClr val="black"/>
              </a:solidFill>
              <a:latin typeface="Bahnschrift" panose="020B0502040204020203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69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lï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BD1709E-6039-402B-B8AB-49EFE301AE05}"/>
              </a:ext>
            </a:extLst>
          </p:cNvPr>
          <p:cNvSpPr/>
          <p:nvPr/>
        </p:nvSpPr>
        <p:spPr>
          <a:xfrm>
            <a:off x="5720251" y="158391"/>
            <a:ext cx="1557777" cy="4635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ïṩḻíďê">
            <a:extLst>
              <a:ext uri="{FF2B5EF4-FFF2-40B4-BE49-F238E27FC236}">
                <a16:creationId xmlns:a16="http://schemas.microsoft.com/office/drawing/2014/main" id="{B49286DF-CB0C-4EA7-8291-6E26E1EF12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7050" y="6110288"/>
            <a:ext cx="4641850" cy="180975"/>
          </a:xfrm>
        </p:spPr>
        <p:txBody>
          <a:bodyPr>
            <a:normAutofit fontScale="92500" lnSpcReduction="10000"/>
          </a:bodyPr>
          <a:lstStyle/>
          <a:p>
            <a:endParaRPr lang="en-US" altLang="zh-CN" dirty="0"/>
          </a:p>
        </p:txBody>
      </p:sp>
      <p:sp>
        <p:nvSpPr>
          <p:cNvPr id="50" name="îśḷiḍê">
            <a:extLst>
              <a:ext uri="{FF2B5EF4-FFF2-40B4-BE49-F238E27FC236}">
                <a16:creationId xmlns:a16="http://schemas.microsoft.com/office/drawing/2014/main" id="{9CD89180-34B9-43BB-9276-3EC37D4D7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393" y="1217413"/>
            <a:ext cx="5260477" cy="1200329"/>
          </a:xfrm>
        </p:spPr>
        <p:txBody>
          <a:bodyPr/>
          <a:lstStyle/>
          <a:p>
            <a:r>
              <a:rPr lang="en-US" altLang="zh-CN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Let your dreams take off from here!</a:t>
            </a:r>
            <a:endParaRPr lang="zh-CN" altLang="en-US" sz="4000" dirty="0">
              <a:solidFill>
                <a:schemeClr val="accent5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išḷíḋê">
            <a:extLst>
              <a:ext uri="{FF2B5EF4-FFF2-40B4-BE49-F238E27FC236}">
                <a16:creationId xmlns:a16="http://schemas.microsoft.com/office/drawing/2014/main" id="{D45DC354-BC70-4742-9181-08A66074B2DF}"/>
              </a:ext>
            </a:extLst>
          </p:cNvPr>
          <p:cNvSpPr txBox="1"/>
          <p:nvPr/>
        </p:nvSpPr>
        <p:spPr>
          <a:xfrm>
            <a:off x="88900" y="8782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4CCA4"/>
                </a:solidFill>
                <a:latin typeface="Bahnschrift" panose="020B0502040204020203" pitchFamily="34" charset="0"/>
              </a:rPr>
              <a:t>AirlineSystem</a:t>
            </a:r>
            <a:endParaRPr lang="zh-CN" altLang="en-US" b="1" dirty="0">
              <a:solidFill>
                <a:srgbClr val="F4CCA4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D868DC-B471-4484-B8FE-7FFF004579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DF5A065-9B3E-485E-9601-F4BFB037578F}"/>
              </a:ext>
            </a:extLst>
          </p:cNvPr>
          <p:cNvSpPr/>
          <p:nvPr/>
        </p:nvSpPr>
        <p:spPr>
          <a:xfrm>
            <a:off x="10925175" y="103187"/>
            <a:ext cx="984250" cy="46355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310130-618D-4235-82A3-05FB246949C8}"/>
              </a:ext>
            </a:extLst>
          </p:cNvPr>
          <p:cNvSpPr txBox="1"/>
          <p:nvPr/>
        </p:nvSpPr>
        <p:spPr>
          <a:xfrm>
            <a:off x="11061700" y="209832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Arial Black" panose="020B0A04020102020204" pitchFamily="34" charset="0"/>
              </a:rPr>
              <a:t>Sign in</a:t>
            </a:r>
            <a:endParaRPr lang="zh-CN" altLang="en-US" sz="11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7DBC6D9-3B75-4E46-A5D9-AD0A0514CE79}"/>
              </a:ext>
            </a:extLst>
          </p:cNvPr>
          <p:cNvSpPr/>
          <p:nvPr/>
        </p:nvSpPr>
        <p:spPr>
          <a:xfrm>
            <a:off x="9804400" y="103187"/>
            <a:ext cx="984250" cy="46355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9A95A8-6E4D-4C90-895A-3EE07142A1F6}"/>
              </a:ext>
            </a:extLst>
          </p:cNvPr>
          <p:cNvSpPr txBox="1"/>
          <p:nvPr/>
        </p:nvSpPr>
        <p:spPr>
          <a:xfrm>
            <a:off x="9940925" y="209832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Arial Black" panose="020B0A04020102020204" pitchFamily="34" charset="0"/>
              </a:rPr>
              <a:t>Log in</a:t>
            </a:r>
            <a:endParaRPr lang="zh-CN" altLang="en-US" sz="11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F57A318A-50CA-40F3-B305-79821B4912D4}"/>
              </a:ext>
            </a:extLst>
          </p:cNvPr>
          <p:cNvSpPr txBox="1"/>
          <p:nvPr/>
        </p:nvSpPr>
        <p:spPr>
          <a:xfrm>
            <a:off x="2650559" y="184688"/>
            <a:ext cx="984250" cy="573508"/>
          </a:xfrm>
          <a:custGeom>
            <a:avLst/>
            <a:gdLst>
              <a:gd name="T0" fmla="*/ 183 w 11261"/>
              <a:gd name="T1" fmla="*/ 182 h 6561"/>
              <a:gd name="T2" fmla="*/ 843 w 11261"/>
              <a:gd name="T3" fmla="*/ 182 h 6561"/>
              <a:gd name="T4" fmla="*/ 5631 w 11261"/>
              <a:gd name="T5" fmla="*/ 5423 h 6561"/>
              <a:gd name="T6" fmla="*/ 10418 w 11261"/>
              <a:gd name="T7" fmla="*/ 182 h 6561"/>
              <a:gd name="T8" fmla="*/ 11079 w 11261"/>
              <a:gd name="T9" fmla="*/ 182 h 6561"/>
              <a:gd name="T10" fmla="*/ 11079 w 11261"/>
              <a:gd name="T11" fmla="*/ 845 h 6561"/>
              <a:gd name="T12" fmla="*/ 5985 w 11261"/>
              <a:gd name="T13" fmla="*/ 6422 h 6561"/>
              <a:gd name="T14" fmla="*/ 5631 w 11261"/>
              <a:gd name="T15" fmla="*/ 6555 h 6561"/>
              <a:gd name="T16" fmla="*/ 5277 w 11261"/>
              <a:gd name="T17" fmla="*/ 6422 h 6561"/>
              <a:gd name="T18" fmla="*/ 183 w 11261"/>
              <a:gd name="T19" fmla="*/ 845 h 6561"/>
              <a:gd name="T20" fmla="*/ 183 w 11261"/>
              <a:gd name="T21" fmla="*/ 182 h 6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61" h="6561">
                <a:moveTo>
                  <a:pt x="183" y="182"/>
                </a:moveTo>
                <a:cubicBezTo>
                  <a:pt x="365" y="0"/>
                  <a:pt x="661" y="0"/>
                  <a:pt x="843" y="182"/>
                </a:cubicBezTo>
                <a:lnTo>
                  <a:pt x="5631" y="5423"/>
                </a:lnTo>
                <a:lnTo>
                  <a:pt x="10418" y="182"/>
                </a:lnTo>
                <a:cubicBezTo>
                  <a:pt x="10600" y="0"/>
                  <a:pt x="10896" y="0"/>
                  <a:pt x="11079" y="182"/>
                </a:cubicBezTo>
                <a:cubicBezTo>
                  <a:pt x="11261" y="365"/>
                  <a:pt x="11261" y="662"/>
                  <a:pt x="11079" y="845"/>
                </a:cubicBezTo>
                <a:lnTo>
                  <a:pt x="5985" y="6422"/>
                </a:lnTo>
                <a:cubicBezTo>
                  <a:pt x="5887" y="6520"/>
                  <a:pt x="5758" y="6561"/>
                  <a:pt x="5631" y="6555"/>
                </a:cubicBezTo>
                <a:cubicBezTo>
                  <a:pt x="5503" y="6561"/>
                  <a:pt x="5374" y="6520"/>
                  <a:pt x="5277" y="6422"/>
                </a:cubicBezTo>
                <a:lnTo>
                  <a:pt x="183" y="845"/>
                </a:lnTo>
                <a:cubicBezTo>
                  <a:pt x="0" y="662"/>
                  <a:pt x="0" y="365"/>
                  <a:pt x="183" y="182"/>
                </a:cubicBez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Bahnschrift" panose="020B0502040204020203" pitchFamily="34" charset="0"/>
              </a:rPr>
              <a:t>Search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F2E992-5AFD-48BB-A434-423A9DACA62A}"/>
              </a:ext>
            </a:extLst>
          </p:cNvPr>
          <p:cNvSpPr txBox="1"/>
          <p:nvPr/>
        </p:nvSpPr>
        <p:spPr>
          <a:xfrm>
            <a:off x="4090081" y="150296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All Flights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97BAE3-853A-4953-A4E4-DD40FEDA45F2}"/>
              </a:ext>
            </a:extLst>
          </p:cNvPr>
          <p:cNvSpPr txBox="1"/>
          <p:nvPr/>
        </p:nvSpPr>
        <p:spPr>
          <a:xfrm>
            <a:off x="5814106" y="150296"/>
            <a:ext cx="131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Your Trip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0E574A-E858-4D95-984D-9AE6B140B01C}"/>
              </a:ext>
            </a:extLst>
          </p:cNvPr>
          <p:cNvSpPr txBox="1"/>
          <p:nvPr/>
        </p:nvSpPr>
        <p:spPr>
          <a:xfrm>
            <a:off x="8080375" y="156601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Settings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sp>
        <p:nvSpPr>
          <p:cNvPr id="21" name="iconfont-10124-5147513">
            <a:extLst>
              <a:ext uri="{FF2B5EF4-FFF2-40B4-BE49-F238E27FC236}">
                <a16:creationId xmlns:a16="http://schemas.microsoft.com/office/drawing/2014/main" id="{E2461902-51CA-4AAA-B4DA-D6C7C785A806}"/>
              </a:ext>
            </a:extLst>
          </p:cNvPr>
          <p:cNvSpPr/>
          <p:nvPr/>
        </p:nvSpPr>
        <p:spPr>
          <a:xfrm>
            <a:off x="3523400" y="334962"/>
            <a:ext cx="247933" cy="136480"/>
          </a:xfrm>
          <a:custGeom>
            <a:avLst/>
            <a:gdLst>
              <a:gd name="T0" fmla="*/ 3541 w 7072"/>
              <a:gd name="T1" fmla="*/ 3089 h 3849"/>
              <a:gd name="T2" fmla="*/ 6498 w 7072"/>
              <a:gd name="T3" fmla="*/ 131 h 3849"/>
              <a:gd name="T4" fmla="*/ 6947 w 7072"/>
              <a:gd name="T5" fmla="*/ 135 h 3849"/>
              <a:gd name="T6" fmla="*/ 6951 w 7072"/>
              <a:gd name="T7" fmla="*/ 584 h 3849"/>
              <a:gd name="T8" fmla="*/ 3783 w 7072"/>
              <a:gd name="T9" fmla="*/ 3752 h 3849"/>
              <a:gd name="T10" fmla="*/ 3541 w 7072"/>
              <a:gd name="T11" fmla="*/ 3844 h 3849"/>
              <a:gd name="T12" fmla="*/ 3298 w 7072"/>
              <a:gd name="T13" fmla="*/ 3751 h 3849"/>
              <a:gd name="T14" fmla="*/ 130 w 7072"/>
              <a:gd name="T15" fmla="*/ 583 h 3849"/>
              <a:gd name="T16" fmla="*/ 127 w 7072"/>
              <a:gd name="T17" fmla="*/ 126 h 3849"/>
              <a:gd name="T18" fmla="*/ 584 w 7072"/>
              <a:gd name="T19" fmla="*/ 131 h 3849"/>
              <a:gd name="T20" fmla="*/ 3541 w 7072"/>
              <a:gd name="T21" fmla="*/ 3088 h 3849"/>
              <a:gd name="T22" fmla="*/ 3541 w 7072"/>
              <a:gd name="T23" fmla="*/ 3089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72" h="3849">
                <a:moveTo>
                  <a:pt x="3541" y="3089"/>
                </a:moveTo>
                <a:lnTo>
                  <a:pt x="6498" y="131"/>
                </a:lnTo>
                <a:cubicBezTo>
                  <a:pt x="6624" y="10"/>
                  <a:pt x="6824" y="12"/>
                  <a:pt x="6947" y="135"/>
                </a:cubicBezTo>
                <a:cubicBezTo>
                  <a:pt x="7070" y="258"/>
                  <a:pt x="7072" y="458"/>
                  <a:pt x="6951" y="584"/>
                </a:cubicBezTo>
                <a:lnTo>
                  <a:pt x="3783" y="3752"/>
                </a:lnTo>
                <a:cubicBezTo>
                  <a:pt x="3719" y="3815"/>
                  <a:pt x="3631" y="3849"/>
                  <a:pt x="3541" y="3844"/>
                </a:cubicBezTo>
                <a:cubicBezTo>
                  <a:pt x="3451" y="3849"/>
                  <a:pt x="3362" y="3815"/>
                  <a:pt x="3298" y="3751"/>
                </a:cubicBezTo>
                <a:lnTo>
                  <a:pt x="130" y="583"/>
                </a:lnTo>
                <a:cubicBezTo>
                  <a:pt x="2" y="458"/>
                  <a:pt x="0" y="253"/>
                  <a:pt x="127" y="126"/>
                </a:cubicBezTo>
                <a:cubicBezTo>
                  <a:pt x="254" y="0"/>
                  <a:pt x="459" y="2"/>
                  <a:pt x="584" y="131"/>
                </a:cubicBezTo>
                <a:lnTo>
                  <a:pt x="3541" y="3088"/>
                </a:lnTo>
                <a:lnTo>
                  <a:pt x="3541" y="30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iconfont-10124-5147513">
            <a:extLst>
              <a:ext uri="{FF2B5EF4-FFF2-40B4-BE49-F238E27FC236}">
                <a16:creationId xmlns:a16="http://schemas.microsoft.com/office/drawing/2014/main" id="{C54E6AAA-68B1-4FA0-B9A7-36E81A20BB31}"/>
              </a:ext>
            </a:extLst>
          </p:cNvPr>
          <p:cNvSpPr/>
          <p:nvPr/>
        </p:nvSpPr>
        <p:spPr>
          <a:xfrm>
            <a:off x="5303810" y="309562"/>
            <a:ext cx="247933" cy="136480"/>
          </a:xfrm>
          <a:custGeom>
            <a:avLst/>
            <a:gdLst>
              <a:gd name="T0" fmla="*/ 3541 w 7072"/>
              <a:gd name="T1" fmla="*/ 3089 h 3849"/>
              <a:gd name="T2" fmla="*/ 6498 w 7072"/>
              <a:gd name="T3" fmla="*/ 131 h 3849"/>
              <a:gd name="T4" fmla="*/ 6947 w 7072"/>
              <a:gd name="T5" fmla="*/ 135 h 3849"/>
              <a:gd name="T6" fmla="*/ 6951 w 7072"/>
              <a:gd name="T7" fmla="*/ 584 h 3849"/>
              <a:gd name="T8" fmla="*/ 3783 w 7072"/>
              <a:gd name="T9" fmla="*/ 3752 h 3849"/>
              <a:gd name="T10" fmla="*/ 3541 w 7072"/>
              <a:gd name="T11" fmla="*/ 3844 h 3849"/>
              <a:gd name="T12" fmla="*/ 3298 w 7072"/>
              <a:gd name="T13" fmla="*/ 3751 h 3849"/>
              <a:gd name="T14" fmla="*/ 130 w 7072"/>
              <a:gd name="T15" fmla="*/ 583 h 3849"/>
              <a:gd name="T16" fmla="*/ 127 w 7072"/>
              <a:gd name="T17" fmla="*/ 126 h 3849"/>
              <a:gd name="T18" fmla="*/ 584 w 7072"/>
              <a:gd name="T19" fmla="*/ 131 h 3849"/>
              <a:gd name="T20" fmla="*/ 3541 w 7072"/>
              <a:gd name="T21" fmla="*/ 3088 h 3849"/>
              <a:gd name="T22" fmla="*/ 3541 w 7072"/>
              <a:gd name="T23" fmla="*/ 3089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72" h="3849">
                <a:moveTo>
                  <a:pt x="3541" y="3089"/>
                </a:moveTo>
                <a:lnTo>
                  <a:pt x="6498" y="131"/>
                </a:lnTo>
                <a:cubicBezTo>
                  <a:pt x="6624" y="10"/>
                  <a:pt x="6824" y="12"/>
                  <a:pt x="6947" y="135"/>
                </a:cubicBezTo>
                <a:cubicBezTo>
                  <a:pt x="7070" y="258"/>
                  <a:pt x="7072" y="458"/>
                  <a:pt x="6951" y="584"/>
                </a:cubicBezTo>
                <a:lnTo>
                  <a:pt x="3783" y="3752"/>
                </a:lnTo>
                <a:cubicBezTo>
                  <a:pt x="3719" y="3815"/>
                  <a:pt x="3631" y="3849"/>
                  <a:pt x="3541" y="3844"/>
                </a:cubicBezTo>
                <a:cubicBezTo>
                  <a:pt x="3451" y="3849"/>
                  <a:pt x="3362" y="3815"/>
                  <a:pt x="3298" y="3751"/>
                </a:cubicBezTo>
                <a:lnTo>
                  <a:pt x="130" y="583"/>
                </a:lnTo>
                <a:cubicBezTo>
                  <a:pt x="2" y="458"/>
                  <a:pt x="0" y="253"/>
                  <a:pt x="127" y="126"/>
                </a:cubicBezTo>
                <a:cubicBezTo>
                  <a:pt x="254" y="0"/>
                  <a:pt x="459" y="2"/>
                  <a:pt x="584" y="131"/>
                </a:cubicBezTo>
                <a:lnTo>
                  <a:pt x="3541" y="3088"/>
                </a:lnTo>
                <a:lnTo>
                  <a:pt x="3541" y="30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iconfont-10124-5147513">
            <a:extLst>
              <a:ext uri="{FF2B5EF4-FFF2-40B4-BE49-F238E27FC236}">
                <a16:creationId xmlns:a16="http://schemas.microsoft.com/office/drawing/2014/main" id="{BB54048A-5741-4641-89C9-69E1986FFB5B}"/>
              </a:ext>
            </a:extLst>
          </p:cNvPr>
          <p:cNvSpPr/>
          <p:nvPr/>
        </p:nvSpPr>
        <p:spPr>
          <a:xfrm>
            <a:off x="6920325" y="320675"/>
            <a:ext cx="247933" cy="136480"/>
          </a:xfrm>
          <a:custGeom>
            <a:avLst/>
            <a:gdLst>
              <a:gd name="T0" fmla="*/ 3541 w 7072"/>
              <a:gd name="T1" fmla="*/ 3089 h 3849"/>
              <a:gd name="T2" fmla="*/ 6498 w 7072"/>
              <a:gd name="T3" fmla="*/ 131 h 3849"/>
              <a:gd name="T4" fmla="*/ 6947 w 7072"/>
              <a:gd name="T5" fmla="*/ 135 h 3849"/>
              <a:gd name="T6" fmla="*/ 6951 w 7072"/>
              <a:gd name="T7" fmla="*/ 584 h 3849"/>
              <a:gd name="T8" fmla="*/ 3783 w 7072"/>
              <a:gd name="T9" fmla="*/ 3752 h 3849"/>
              <a:gd name="T10" fmla="*/ 3541 w 7072"/>
              <a:gd name="T11" fmla="*/ 3844 h 3849"/>
              <a:gd name="T12" fmla="*/ 3298 w 7072"/>
              <a:gd name="T13" fmla="*/ 3751 h 3849"/>
              <a:gd name="T14" fmla="*/ 130 w 7072"/>
              <a:gd name="T15" fmla="*/ 583 h 3849"/>
              <a:gd name="T16" fmla="*/ 127 w 7072"/>
              <a:gd name="T17" fmla="*/ 126 h 3849"/>
              <a:gd name="T18" fmla="*/ 584 w 7072"/>
              <a:gd name="T19" fmla="*/ 131 h 3849"/>
              <a:gd name="T20" fmla="*/ 3541 w 7072"/>
              <a:gd name="T21" fmla="*/ 3088 h 3849"/>
              <a:gd name="T22" fmla="*/ 3541 w 7072"/>
              <a:gd name="T23" fmla="*/ 3089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72" h="3849">
                <a:moveTo>
                  <a:pt x="3541" y="3089"/>
                </a:moveTo>
                <a:lnTo>
                  <a:pt x="6498" y="131"/>
                </a:lnTo>
                <a:cubicBezTo>
                  <a:pt x="6624" y="10"/>
                  <a:pt x="6824" y="12"/>
                  <a:pt x="6947" y="135"/>
                </a:cubicBezTo>
                <a:cubicBezTo>
                  <a:pt x="7070" y="258"/>
                  <a:pt x="7072" y="458"/>
                  <a:pt x="6951" y="584"/>
                </a:cubicBezTo>
                <a:lnTo>
                  <a:pt x="3783" y="3752"/>
                </a:lnTo>
                <a:cubicBezTo>
                  <a:pt x="3719" y="3815"/>
                  <a:pt x="3631" y="3849"/>
                  <a:pt x="3541" y="3844"/>
                </a:cubicBezTo>
                <a:cubicBezTo>
                  <a:pt x="3451" y="3849"/>
                  <a:pt x="3362" y="3815"/>
                  <a:pt x="3298" y="3751"/>
                </a:cubicBezTo>
                <a:lnTo>
                  <a:pt x="130" y="583"/>
                </a:lnTo>
                <a:cubicBezTo>
                  <a:pt x="2" y="458"/>
                  <a:pt x="0" y="253"/>
                  <a:pt x="127" y="126"/>
                </a:cubicBezTo>
                <a:cubicBezTo>
                  <a:pt x="254" y="0"/>
                  <a:pt x="459" y="2"/>
                  <a:pt x="584" y="131"/>
                </a:cubicBezTo>
                <a:lnTo>
                  <a:pt x="3541" y="3088"/>
                </a:lnTo>
                <a:lnTo>
                  <a:pt x="3541" y="30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iconfont-10124-5147513">
            <a:extLst>
              <a:ext uri="{FF2B5EF4-FFF2-40B4-BE49-F238E27FC236}">
                <a16:creationId xmlns:a16="http://schemas.microsoft.com/office/drawing/2014/main" id="{EC511613-F3F7-4E04-BDF1-1C6955A308B7}"/>
              </a:ext>
            </a:extLst>
          </p:cNvPr>
          <p:cNvSpPr/>
          <p:nvPr/>
        </p:nvSpPr>
        <p:spPr>
          <a:xfrm>
            <a:off x="9070410" y="309562"/>
            <a:ext cx="247933" cy="136480"/>
          </a:xfrm>
          <a:custGeom>
            <a:avLst/>
            <a:gdLst>
              <a:gd name="T0" fmla="*/ 3541 w 7072"/>
              <a:gd name="T1" fmla="*/ 3089 h 3849"/>
              <a:gd name="T2" fmla="*/ 6498 w 7072"/>
              <a:gd name="T3" fmla="*/ 131 h 3849"/>
              <a:gd name="T4" fmla="*/ 6947 w 7072"/>
              <a:gd name="T5" fmla="*/ 135 h 3849"/>
              <a:gd name="T6" fmla="*/ 6951 w 7072"/>
              <a:gd name="T7" fmla="*/ 584 h 3849"/>
              <a:gd name="T8" fmla="*/ 3783 w 7072"/>
              <a:gd name="T9" fmla="*/ 3752 h 3849"/>
              <a:gd name="T10" fmla="*/ 3541 w 7072"/>
              <a:gd name="T11" fmla="*/ 3844 h 3849"/>
              <a:gd name="T12" fmla="*/ 3298 w 7072"/>
              <a:gd name="T13" fmla="*/ 3751 h 3849"/>
              <a:gd name="T14" fmla="*/ 130 w 7072"/>
              <a:gd name="T15" fmla="*/ 583 h 3849"/>
              <a:gd name="T16" fmla="*/ 127 w 7072"/>
              <a:gd name="T17" fmla="*/ 126 h 3849"/>
              <a:gd name="T18" fmla="*/ 584 w 7072"/>
              <a:gd name="T19" fmla="*/ 131 h 3849"/>
              <a:gd name="T20" fmla="*/ 3541 w 7072"/>
              <a:gd name="T21" fmla="*/ 3088 h 3849"/>
              <a:gd name="T22" fmla="*/ 3541 w 7072"/>
              <a:gd name="T23" fmla="*/ 3089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72" h="3849">
                <a:moveTo>
                  <a:pt x="3541" y="3089"/>
                </a:moveTo>
                <a:lnTo>
                  <a:pt x="6498" y="131"/>
                </a:lnTo>
                <a:cubicBezTo>
                  <a:pt x="6624" y="10"/>
                  <a:pt x="6824" y="12"/>
                  <a:pt x="6947" y="135"/>
                </a:cubicBezTo>
                <a:cubicBezTo>
                  <a:pt x="7070" y="258"/>
                  <a:pt x="7072" y="458"/>
                  <a:pt x="6951" y="584"/>
                </a:cubicBezTo>
                <a:lnTo>
                  <a:pt x="3783" y="3752"/>
                </a:lnTo>
                <a:cubicBezTo>
                  <a:pt x="3719" y="3815"/>
                  <a:pt x="3631" y="3849"/>
                  <a:pt x="3541" y="3844"/>
                </a:cubicBezTo>
                <a:cubicBezTo>
                  <a:pt x="3451" y="3849"/>
                  <a:pt x="3362" y="3815"/>
                  <a:pt x="3298" y="3751"/>
                </a:cubicBezTo>
                <a:lnTo>
                  <a:pt x="130" y="583"/>
                </a:lnTo>
                <a:cubicBezTo>
                  <a:pt x="2" y="458"/>
                  <a:pt x="0" y="253"/>
                  <a:pt x="127" y="126"/>
                </a:cubicBezTo>
                <a:cubicBezTo>
                  <a:pt x="254" y="0"/>
                  <a:pt x="459" y="2"/>
                  <a:pt x="584" y="131"/>
                </a:cubicBezTo>
                <a:lnTo>
                  <a:pt x="3541" y="3088"/>
                </a:lnTo>
                <a:lnTo>
                  <a:pt x="3541" y="30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iconfont-11144-5262064">
            <a:extLst>
              <a:ext uri="{FF2B5EF4-FFF2-40B4-BE49-F238E27FC236}">
                <a16:creationId xmlns:a16="http://schemas.microsoft.com/office/drawing/2014/main" id="{18099B30-9369-4EF9-9EC4-7F558DE04379}"/>
              </a:ext>
            </a:extLst>
          </p:cNvPr>
          <p:cNvSpPr/>
          <p:nvPr/>
        </p:nvSpPr>
        <p:spPr>
          <a:xfrm>
            <a:off x="7681892" y="110320"/>
            <a:ext cx="398483" cy="398483"/>
          </a:xfrm>
          <a:custGeom>
            <a:avLst/>
            <a:gdLst>
              <a:gd name="T0" fmla="*/ 7147 w 12800"/>
              <a:gd name="T1" fmla="*/ 7446 h 12800"/>
              <a:gd name="T2" fmla="*/ 9608 w 12800"/>
              <a:gd name="T3" fmla="*/ 3849 h 12800"/>
              <a:gd name="T4" fmla="*/ 5956 w 12800"/>
              <a:gd name="T5" fmla="*/ 0 h 12800"/>
              <a:gd name="T6" fmla="*/ 2303 w 12800"/>
              <a:gd name="T7" fmla="*/ 3848 h 12800"/>
              <a:gd name="T8" fmla="*/ 4844 w 12800"/>
              <a:gd name="T9" fmla="*/ 7530 h 12800"/>
              <a:gd name="T10" fmla="*/ 0 w 12800"/>
              <a:gd name="T11" fmla="*/ 12800 h 12800"/>
              <a:gd name="T12" fmla="*/ 715 w 12800"/>
              <a:gd name="T13" fmla="*/ 12800 h 12800"/>
              <a:gd name="T14" fmla="*/ 6035 w 12800"/>
              <a:gd name="T15" fmla="*/ 8198 h 12800"/>
              <a:gd name="T16" fmla="*/ 8814 w 12800"/>
              <a:gd name="T17" fmla="*/ 9036 h 12800"/>
              <a:gd name="T18" fmla="*/ 10085 w 12800"/>
              <a:gd name="T19" fmla="*/ 9036 h 12800"/>
              <a:gd name="T20" fmla="*/ 7147 w 12800"/>
              <a:gd name="T21" fmla="*/ 7446 h 12800"/>
              <a:gd name="T22" fmla="*/ 5956 w 12800"/>
              <a:gd name="T23" fmla="*/ 6944 h 12800"/>
              <a:gd name="T24" fmla="*/ 3018 w 12800"/>
              <a:gd name="T25" fmla="*/ 3848 h 12800"/>
              <a:gd name="T26" fmla="*/ 5955 w 12800"/>
              <a:gd name="T27" fmla="*/ 753 h 12800"/>
              <a:gd name="T28" fmla="*/ 8893 w 12800"/>
              <a:gd name="T29" fmla="*/ 3848 h 12800"/>
              <a:gd name="T30" fmla="*/ 5956 w 12800"/>
              <a:gd name="T31" fmla="*/ 6944 h 12800"/>
              <a:gd name="T32" fmla="*/ 8922 w 12800"/>
              <a:gd name="T33" fmla="*/ 10000 h 12800"/>
              <a:gd name="T34" fmla="*/ 9258 w 12800"/>
              <a:gd name="T35" fmla="*/ 10400 h 12800"/>
              <a:gd name="T36" fmla="*/ 12463 w 12800"/>
              <a:gd name="T37" fmla="*/ 10400 h 12800"/>
              <a:gd name="T38" fmla="*/ 12800 w 12800"/>
              <a:gd name="T39" fmla="*/ 10000 h 12800"/>
              <a:gd name="T40" fmla="*/ 12463 w 12800"/>
              <a:gd name="T41" fmla="*/ 9600 h 12800"/>
              <a:gd name="T42" fmla="*/ 9258 w 12800"/>
              <a:gd name="T43" fmla="*/ 9600 h 12800"/>
              <a:gd name="T44" fmla="*/ 8921 w 12800"/>
              <a:gd name="T45" fmla="*/ 10000 h 12800"/>
              <a:gd name="T46" fmla="*/ 8922 w 12800"/>
              <a:gd name="T47" fmla="*/ 10000 h 12800"/>
              <a:gd name="T48" fmla="*/ 12463 w 12800"/>
              <a:gd name="T49" fmla="*/ 10800 h 12800"/>
              <a:gd name="T50" fmla="*/ 9258 w 12800"/>
              <a:gd name="T51" fmla="*/ 10800 h 12800"/>
              <a:gd name="T52" fmla="*/ 8921 w 12800"/>
              <a:gd name="T53" fmla="*/ 11200 h 12800"/>
              <a:gd name="T54" fmla="*/ 9258 w 12800"/>
              <a:gd name="T55" fmla="*/ 11600 h 12800"/>
              <a:gd name="T56" fmla="*/ 12463 w 12800"/>
              <a:gd name="T57" fmla="*/ 11600 h 12800"/>
              <a:gd name="T58" fmla="*/ 12800 w 12800"/>
              <a:gd name="T59" fmla="*/ 11200 h 12800"/>
              <a:gd name="T60" fmla="*/ 12463 w 12800"/>
              <a:gd name="T61" fmla="*/ 10800 h 12800"/>
              <a:gd name="T62" fmla="*/ 12463 w 12800"/>
              <a:gd name="T63" fmla="*/ 12000 h 12800"/>
              <a:gd name="T64" fmla="*/ 9258 w 12800"/>
              <a:gd name="T65" fmla="*/ 12000 h 12800"/>
              <a:gd name="T66" fmla="*/ 8921 w 12800"/>
              <a:gd name="T67" fmla="*/ 12400 h 12800"/>
              <a:gd name="T68" fmla="*/ 9258 w 12800"/>
              <a:gd name="T69" fmla="*/ 12800 h 12800"/>
              <a:gd name="T70" fmla="*/ 12463 w 12800"/>
              <a:gd name="T71" fmla="*/ 12800 h 12800"/>
              <a:gd name="T72" fmla="*/ 12800 w 12800"/>
              <a:gd name="T73" fmla="*/ 12400 h 12800"/>
              <a:gd name="T74" fmla="*/ 12463 w 12800"/>
              <a:gd name="T75" fmla="*/ 120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00" h="12800">
                <a:moveTo>
                  <a:pt x="7147" y="7446"/>
                </a:moveTo>
                <a:cubicBezTo>
                  <a:pt x="8576" y="6944"/>
                  <a:pt x="9608" y="5521"/>
                  <a:pt x="9608" y="3849"/>
                </a:cubicBezTo>
                <a:cubicBezTo>
                  <a:pt x="9608" y="1756"/>
                  <a:pt x="7941" y="0"/>
                  <a:pt x="5956" y="0"/>
                </a:cubicBezTo>
                <a:cubicBezTo>
                  <a:pt x="3971" y="0"/>
                  <a:pt x="2303" y="1757"/>
                  <a:pt x="2303" y="3848"/>
                </a:cubicBezTo>
                <a:cubicBezTo>
                  <a:pt x="2303" y="5605"/>
                  <a:pt x="3414" y="7027"/>
                  <a:pt x="4844" y="7530"/>
                </a:cubicBezTo>
                <a:cubicBezTo>
                  <a:pt x="2383" y="8031"/>
                  <a:pt x="477" y="10123"/>
                  <a:pt x="0" y="12800"/>
                </a:cubicBezTo>
                <a:lnTo>
                  <a:pt x="715" y="12800"/>
                </a:lnTo>
                <a:cubicBezTo>
                  <a:pt x="1191" y="10207"/>
                  <a:pt x="3414" y="8198"/>
                  <a:pt x="6035" y="8198"/>
                </a:cubicBezTo>
                <a:cubicBezTo>
                  <a:pt x="7068" y="8198"/>
                  <a:pt x="8020" y="8533"/>
                  <a:pt x="8814" y="9036"/>
                </a:cubicBezTo>
                <a:lnTo>
                  <a:pt x="10085" y="9036"/>
                </a:lnTo>
                <a:cubicBezTo>
                  <a:pt x="9291" y="8198"/>
                  <a:pt x="8259" y="7613"/>
                  <a:pt x="7147" y="7446"/>
                </a:cubicBezTo>
                <a:close/>
                <a:moveTo>
                  <a:pt x="5956" y="6944"/>
                </a:moveTo>
                <a:cubicBezTo>
                  <a:pt x="4288" y="6944"/>
                  <a:pt x="3018" y="5521"/>
                  <a:pt x="3018" y="3848"/>
                </a:cubicBezTo>
                <a:cubicBezTo>
                  <a:pt x="3018" y="2092"/>
                  <a:pt x="4368" y="753"/>
                  <a:pt x="5955" y="753"/>
                </a:cubicBezTo>
                <a:cubicBezTo>
                  <a:pt x="7623" y="753"/>
                  <a:pt x="8893" y="2175"/>
                  <a:pt x="8893" y="3848"/>
                </a:cubicBezTo>
                <a:cubicBezTo>
                  <a:pt x="8893" y="5521"/>
                  <a:pt x="7623" y="6944"/>
                  <a:pt x="5956" y="6944"/>
                </a:cubicBezTo>
                <a:close/>
                <a:moveTo>
                  <a:pt x="8922" y="10000"/>
                </a:moveTo>
                <a:cubicBezTo>
                  <a:pt x="8922" y="10200"/>
                  <a:pt x="9090" y="10400"/>
                  <a:pt x="9258" y="10400"/>
                </a:cubicBezTo>
                <a:lnTo>
                  <a:pt x="12463" y="10400"/>
                </a:lnTo>
                <a:cubicBezTo>
                  <a:pt x="12631" y="10400"/>
                  <a:pt x="12800" y="10200"/>
                  <a:pt x="12800" y="10000"/>
                </a:cubicBezTo>
                <a:cubicBezTo>
                  <a:pt x="12800" y="9800"/>
                  <a:pt x="12631" y="9600"/>
                  <a:pt x="12463" y="9600"/>
                </a:cubicBezTo>
                <a:lnTo>
                  <a:pt x="9258" y="9600"/>
                </a:lnTo>
                <a:cubicBezTo>
                  <a:pt x="9090" y="9700"/>
                  <a:pt x="8921" y="9800"/>
                  <a:pt x="8921" y="10000"/>
                </a:cubicBezTo>
                <a:lnTo>
                  <a:pt x="8922" y="10000"/>
                </a:lnTo>
                <a:close/>
                <a:moveTo>
                  <a:pt x="12463" y="10800"/>
                </a:moveTo>
                <a:lnTo>
                  <a:pt x="9258" y="10800"/>
                </a:lnTo>
                <a:cubicBezTo>
                  <a:pt x="9090" y="10800"/>
                  <a:pt x="8921" y="11000"/>
                  <a:pt x="8921" y="11200"/>
                </a:cubicBezTo>
                <a:cubicBezTo>
                  <a:pt x="8921" y="11400"/>
                  <a:pt x="9090" y="11600"/>
                  <a:pt x="9258" y="11600"/>
                </a:cubicBezTo>
                <a:lnTo>
                  <a:pt x="12463" y="11600"/>
                </a:lnTo>
                <a:cubicBezTo>
                  <a:pt x="12631" y="11600"/>
                  <a:pt x="12800" y="11400"/>
                  <a:pt x="12800" y="11200"/>
                </a:cubicBezTo>
                <a:cubicBezTo>
                  <a:pt x="12800" y="11000"/>
                  <a:pt x="12631" y="10800"/>
                  <a:pt x="12463" y="10800"/>
                </a:cubicBezTo>
                <a:close/>
                <a:moveTo>
                  <a:pt x="12463" y="12000"/>
                </a:moveTo>
                <a:lnTo>
                  <a:pt x="9258" y="12000"/>
                </a:lnTo>
                <a:cubicBezTo>
                  <a:pt x="9090" y="12000"/>
                  <a:pt x="8921" y="12200"/>
                  <a:pt x="8921" y="12400"/>
                </a:cubicBezTo>
                <a:cubicBezTo>
                  <a:pt x="8921" y="12600"/>
                  <a:pt x="9090" y="12800"/>
                  <a:pt x="9258" y="12800"/>
                </a:cubicBezTo>
                <a:lnTo>
                  <a:pt x="12463" y="12800"/>
                </a:lnTo>
                <a:cubicBezTo>
                  <a:pt x="12631" y="12800"/>
                  <a:pt x="12800" y="12600"/>
                  <a:pt x="12800" y="12400"/>
                </a:cubicBezTo>
                <a:cubicBezTo>
                  <a:pt x="12800" y="12200"/>
                  <a:pt x="12631" y="12000"/>
                  <a:pt x="12463" y="120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5877B30-BA09-4C50-8162-23727F4EE43F}"/>
              </a:ext>
            </a:extLst>
          </p:cNvPr>
          <p:cNvSpPr/>
          <p:nvPr/>
        </p:nvSpPr>
        <p:spPr>
          <a:xfrm>
            <a:off x="1619010" y="2449534"/>
            <a:ext cx="9506189" cy="39814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A760F53-0A75-4C98-8ADB-D8FE32D5FA6F}"/>
              </a:ext>
            </a:extLst>
          </p:cNvPr>
          <p:cNvCxnSpPr>
            <a:cxnSpLocks/>
          </p:cNvCxnSpPr>
          <p:nvPr/>
        </p:nvCxnSpPr>
        <p:spPr>
          <a:xfrm>
            <a:off x="1620748" y="3003592"/>
            <a:ext cx="9504451" cy="5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D590089-7159-45E5-836C-8BC414F0EB11}"/>
              </a:ext>
            </a:extLst>
          </p:cNvPr>
          <p:cNvCxnSpPr/>
          <p:nvPr/>
        </p:nvCxnSpPr>
        <p:spPr>
          <a:xfrm>
            <a:off x="4211548" y="2449534"/>
            <a:ext cx="0" cy="398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B6B96FE-10D4-4BED-A24E-DBDE25FE677B}"/>
              </a:ext>
            </a:extLst>
          </p:cNvPr>
          <p:cNvCxnSpPr>
            <a:cxnSpLocks/>
          </p:cNvCxnSpPr>
          <p:nvPr/>
        </p:nvCxnSpPr>
        <p:spPr>
          <a:xfrm>
            <a:off x="7423473" y="2449534"/>
            <a:ext cx="0" cy="398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DEDE5A0-A95E-45A6-95DF-F7A29A6C70C2}"/>
              </a:ext>
            </a:extLst>
          </p:cNvPr>
          <p:cNvSpPr txBox="1"/>
          <p:nvPr/>
        </p:nvSpPr>
        <p:spPr>
          <a:xfrm>
            <a:off x="2287498" y="2557286"/>
            <a:ext cx="1428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等线" panose="02010600030101010101" pitchFamily="2" charset="-122"/>
                <a:cs typeface="+mn-cs"/>
              </a:rPr>
              <a:t>departure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Arial Black" panose="020B0A040201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2442B4A-907B-481A-A0F6-9FF424EF2512}"/>
              </a:ext>
            </a:extLst>
          </p:cNvPr>
          <p:cNvSpPr txBox="1"/>
          <p:nvPr/>
        </p:nvSpPr>
        <p:spPr>
          <a:xfrm>
            <a:off x="5383814" y="2557286"/>
            <a:ext cx="1094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等线" panose="02010600030101010101" pitchFamily="2" charset="-122"/>
                <a:cs typeface="+mn-cs"/>
              </a:rPr>
              <a:t>arrive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Arial Black" panose="020B0A040201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805EC9-0A8D-491B-B075-5F1C64BE2EC6}"/>
              </a:ext>
            </a:extLst>
          </p:cNvPr>
          <p:cNvSpPr txBox="1"/>
          <p:nvPr/>
        </p:nvSpPr>
        <p:spPr>
          <a:xfrm>
            <a:off x="8108732" y="2582249"/>
            <a:ext cx="1290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  <a:ea typeface="等线" panose="02010600030101010101" pitchFamily="2" charset="-122"/>
              </a:rPr>
              <a:t>time</a:t>
            </a:r>
            <a:endParaRPr lang="zh-CN" altLang="en-US" sz="1600" dirty="0">
              <a:solidFill>
                <a:srgbClr val="ED7D31">
                  <a:lumMod val="60000"/>
                  <a:lumOff val="40000"/>
                </a:srgbClr>
              </a:solidFill>
              <a:latin typeface="Arial Black" panose="020B0A04020102020204" pitchFamily="34" charset="0"/>
              <a:ea typeface="等线" panose="02010600030101010101" pitchFamily="2" charset="-122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FD06CA9-60D9-4FC4-895F-17B08294A8E8}"/>
              </a:ext>
            </a:extLst>
          </p:cNvPr>
          <p:cNvCxnSpPr>
            <a:cxnSpLocks/>
          </p:cNvCxnSpPr>
          <p:nvPr/>
        </p:nvCxnSpPr>
        <p:spPr>
          <a:xfrm>
            <a:off x="1620748" y="3676692"/>
            <a:ext cx="9504451" cy="5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933A237-7A77-4070-B2F0-987EC6B93246}"/>
              </a:ext>
            </a:extLst>
          </p:cNvPr>
          <p:cNvCxnSpPr>
            <a:cxnSpLocks/>
            <a:stCxn id="20" idx="1"/>
            <a:endCxn id="20" idx="3"/>
          </p:cNvCxnSpPr>
          <p:nvPr/>
        </p:nvCxnSpPr>
        <p:spPr>
          <a:xfrm>
            <a:off x="1619010" y="4440259"/>
            <a:ext cx="9506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AE73938-24CC-4CC2-87FE-D6D593337F01}"/>
              </a:ext>
            </a:extLst>
          </p:cNvPr>
          <p:cNvCxnSpPr>
            <a:cxnSpLocks/>
          </p:cNvCxnSpPr>
          <p:nvPr/>
        </p:nvCxnSpPr>
        <p:spPr>
          <a:xfrm>
            <a:off x="1619011" y="5149892"/>
            <a:ext cx="9550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E31CC56-56D6-4DC2-ABF9-18F3F45BD905}"/>
              </a:ext>
            </a:extLst>
          </p:cNvPr>
          <p:cNvCxnSpPr>
            <a:cxnSpLocks/>
          </p:cNvCxnSpPr>
          <p:nvPr/>
        </p:nvCxnSpPr>
        <p:spPr>
          <a:xfrm>
            <a:off x="1619011" y="5822992"/>
            <a:ext cx="9506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BC23589-3B89-428B-B1AF-89B1E7797A90}"/>
              </a:ext>
            </a:extLst>
          </p:cNvPr>
          <p:cNvSpPr txBox="1"/>
          <p:nvPr/>
        </p:nvSpPr>
        <p:spPr>
          <a:xfrm>
            <a:off x="2413932" y="3175619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等线" panose="02010600030101010101" pitchFamily="2" charset="-122"/>
                <a:cs typeface="+mn-cs"/>
              </a:rPr>
              <a:t>London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5A2AD1D-FD37-4CCB-92D7-16B1DF69F40C}"/>
              </a:ext>
            </a:extLst>
          </p:cNvPr>
          <p:cNvSpPr txBox="1"/>
          <p:nvPr/>
        </p:nvSpPr>
        <p:spPr>
          <a:xfrm>
            <a:off x="5398390" y="3161825"/>
            <a:ext cx="114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等线" panose="02010600030101010101" pitchFamily="2" charset="-122"/>
                <a:cs typeface="+mn-cs"/>
              </a:rPr>
              <a:t>Paris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904FCC5-0A80-46CE-8541-22F330E5C53A}"/>
              </a:ext>
            </a:extLst>
          </p:cNvPr>
          <p:cNvSpPr txBox="1"/>
          <p:nvPr/>
        </p:nvSpPr>
        <p:spPr>
          <a:xfrm>
            <a:off x="7953961" y="31467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prstClr val="black"/>
                </a:solidFill>
                <a:latin typeface="Bahnschrift" panose="020B0502040204020203" pitchFamily="34" charset="0"/>
                <a:ea typeface="等线" panose="02010600030101010101" pitchFamily="2" charset="-122"/>
              </a:rPr>
              <a:t>12:00~14:00</a:t>
            </a:r>
            <a:endParaRPr lang="zh-CN" altLang="en-US" dirty="0">
              <a:solidFill>
                <a:prstClr val="black"/>
              </a:solidFill>
              <a:latin typeface="Bahnschrift" panose="020B0502040204020203" pitchFamily="34" charset="0"/>
              <a:ea typeface="等线" panose="02010600030101010101" pitchFamily="2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194E29E-3E00-4DC2-9A52-9EF6F14F78DC}"/>
              </a:ext>
            </a:extLst>
          </p:cNvPr>
          <p:cNvCxnSpPr>
            <a:cxnSpLocks/>
          </p:cNvCxnSpPr>
          <p:nvPr/>
        </p:nvCxnSpPr>
        <p:spPr>
          <a:xfrm flipH="1">
            <a:off x="9552867" y="2449534"/>
            <a:ext cx="1294" cy="398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17D18D48-D6FD-4D1B-8EB9-C528169758AE}"/>
              </a:ext>
            </a:extLst>
          </p:cNvPr>
          <p:cNvSpPr txBox="1"/>
          <p:nvPr/>
        </p:nvSpPr>
        <p:spPr>
          <a:xfrm>
            <a:off x="9791992" y="2599168"/>
            <a:ext cx="1142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  <a:ea typeface="等线" panose="02010600030101010101" pitchFamily="2" charset="-122"/>
              </a:rPr>
              <a:t>people</a:t>
            </a:r>
            <a:endParaRPr lang="zh-CN" altLang="en-US" sz="1600" dirty="0">
              <a:solidFill>
                <a:srgbClr val="ED7D31">
                  <a:lumMod val="60000"/>
                  <a:lumOff val="40000"/>
                </a:srgbClr>
              </a:solidFill>
              <a:latin typeface="Arial Black" panose="020B0A04020102020204" pitchFamily="34" charset="0"/>
              <a:ea typeface="等线" panose="02010600030101010101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58B5BF6-3BBD-4FA0-A0D0-2E9768E8431C}"/>
              </a:ext>
            </a:extLst>
          </p:cNvPr>
          <p:cNvSpPr txBox="1"/>
          <p:nvPr/>
        </p:nvSpPr>
        <p:spPr>
          <a:xfrm>
            <a:off x="10185746" y="3240769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Bahnschrift" panose="020B0502040204020203" pitchFamily="34" charset="0"/>
                <a:ea typeface="等线" panose="02010600030101010101" pitchFamily="2" charset="-122"/>
              </a:rPr>
              <a:t>1</a:t>
            </a:r>
            <a:endParaRPr lang="zh-CN" altLang="en-US" dirty="0">
              <a:solidFill>
                <a:prstClr val="black"/>
              </a:solidFill>
              <a:latin typeface="Bahnschrift" panose="020B0502040204020203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77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lï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13E0D43-93C4-4A43-840C-4EB76F080D83}"/>
              </a:ext>
            </a:extLst>
          </p:cNvPr>
          <p:cNvSpPr/>
          <p:nvPr/>
        </p:nvSpPr>
        <p:spPr>
          <a:xfrm>
            <a:off x="7566176" y="33922"/>
            <a:ext cx="1914374" cy="6636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ïṩḻíďê">
            <a:extLst>
              <a:ext uri="{FF2B5EF4-FFF2-40B4-BE49-F238E27FC236}">
                <a16:creationId xmlns:a16="http://schemas.microsoft.com/office/drawing/2014/main" id="{B49286DF-CB0C-4EA7-8291-6E26E1EF12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7050" y="6110288"/>
            <a:ext cx="4641850" cy="180975"/>
          </a:xfrm>
        </p:spPr>
        <p:txBody>
          <a:bodyPr>
            <a:normAutofit fontScale="92500" lnSpcReduction="10000"/>
          </a:bodyPr>
          <a:lstStyle/>
          <a:p>
            <a:endParaRPr lang="en-US" altLang="zh-CN" dirty="0"/>
          </a:p>
        </p:txBody>
      </p:sp>
      <p:sp>
        <p:nvSpPr>
          <p:cNvPr id="50" name="îśḷiḍê">
            <a:extLst>
              <a:ext uri="{FF2B5EF4-FFF2-40B4-BE49-F238E27FC236}">
                <a16:creationId xmlns:a16="http://schemas.microsoft.com/office/drawing/2014/main" id="{9CD89180-34B9-43BB-9276-3EC37D4D7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393" y="1217413"/>
            <a:ext cx="5260477" cy="1200329"/>
          </a:xfrm>
        </p:spPr>
        <p:txBody>
          <a:bodyPr/>
          <a:lstStyle/>
          <a:p>
            <a:r>
              <a:rPr lang="en-US" altLang="zh-CN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Let your dreams take off from here!</a:t>
            </a:r>
            <a:endParaRPr lang="zh-CN" altLang="en-US" sz="4000" dirty="0">
              <a:solidFill>
                <a:schemeClr val="accent5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išḷíḋê">
            <a:extLst>
              <a:ext uri="{FF2B5EF4-FFF2-40B4-BE49-F238E27FC236}">
                <a16:creationId xmlns:a16="http://schemas.microsoft.com/office/drawing/2014/main" id="{D45DC354-BC70-4742-9181-08A66074B2DF}"/>
              </a:ext>
            </a:extLst>
          </p:cNvPr>
          <p:cNvSpPr txBox="1"/>
          <p:nvPr/>
        </p:nvSpPr>
        <p:spPr>
          <a:xfrm>
            <a:off x="88900" y="8782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4CCA4"/>
                </a:solidFill>
                <a:latin typeface="Bahnschrift" panose="020B0502040204020203" pitchFamily="34" charset="0"/>
              </a:rPr>
              <a:t>AirlineSystem</a:t>
            </a:r>
            <a:endParaRPr lang="zh-CN" altLang="en-US" b="1" dirty="0">
              <a:solidFill>
                <a:srgbClr val="F4CCA4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D868DC-B471-4484-B8FE-7FFF004579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DF5A065-9B3E-485E-9601-F4BFB037578F}"/>
              </a:ext>
            </a:extLst>
          </p:cNvPr>
          <p:cNvSpPr/>
          <p:nvPr/>
        </p:nvSpPr>
        <p:spPr>
          <a:xfrm>
            <a:off x="10925175" y="103187"/>
            <a:ext cx="984250" cy="46355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310130-618D-4235-82A3-05FB246949C8}"/>
              </a:ext>
            </a:extLst>
          </p:cNvPr>
          <p:cNvSpPr txBox="1"/>
          <p:nvPr/>
        </p:nvSpPr>
        <p:spPr>
          <a:xfrm>
            <a:off x="11061700" y="209832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Arial Black" panose="020B0A04020102020204" pitchFamily="34" charset="0"/>
              </a:rPr>
              <a:t>Sign in</a:t>
            </a:r>
            <a:endParaRPr lang="zh-CN" altLang="en-US" sz="11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7DBC6D9-3B75-4E46-A5D9-AD0A0514CE79}"/>
              </a:ext>
            </a:extLst>
          </p:cNvPr>
          <p:cNvSpPr/>
          <p:nvPr/>
        </p:nvSpPr>
        <p:spPr>
          <a:xfrm>
            <a:off x="9804400" y="103187"/>
            <a:ext cx="984250" cy="46355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9A95A8-6E4D-4C90-895A-3EE07142A1F6}"/>
              </a:ext>
            </a:extLst>
          </p:cNvPr>
          <p:cNvSpPr txBox="1"/>
          <p:nvPr/>
        </p:nvSpPr>
        <p:spPr>
          <a:xfrm>
            <a:off x="9940925" y="209832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Arial Black" panose="020B0A04020102020204" pitchFamily="34" charset="0"/>
              </a:rPr>
              <a:t>Log in</a:t>
            </a:r>
            <a:endParaRPr lang="zh-CN" altLang="en-US" sz="11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F57A318A-50CA-40F3-B305-79821B4912D4}"/>
              </a:ext>
            </a:extLst>
          </p:cNvPr>
          <p:cNvSpPr txBox="1"/>
          <p:nvPr/>
        </p:nvSpPr>
        <p:spPr>
          <a:xfrm>
            <a:off x="2650559" y="184688"/>
            <a:ext cx="984250" cy="573508"/>
          </a:xfrm>
          <a:custGeom>
            <a:avLst/>
            <a:gdLst>
              <a:gd name="T0" fmla="*/ 183 w 11261"/>
              <a:gd name="T1" fmla="*/ 182 h 6561"/>
              <a:gd name="T2" fmla="*/ 843 w 11261"/>
              <a:gd name="T3" fmla="*/ 182 h 6561"/>
              <a:gd name="T4" fmla="*/ 5631 w 11261"/>
              <a:gd name="T5" fmla="*/ 5423 h 6561"/>
              <a:gd name="T6" fmla="*/ 10418 w 11261"/>
              <a:gd name="T7" fmla="*/ 182 h 6561"/>
              <a:gd name="T8" fmla="*/ 11079 w 11261"/>
              <a:gd name="T9" fmla="*/ 182 h 6561"/>
              <a:gd name="T10" fmla="*/ 11079 w 11261"/>
              <a:gd name="T11" fmla="*/ 845 h 6561"/>
              <a:gd name="T12" fmla="*/ 5985 w 11261"/>
              <a:gd name="T13" fmla="*/ 6422 h 6561"/>
              <a:gd name="T14" fmla="*/ 5631 w 11261"/>
              <a:gd name="T15" fmla="*/ 6555 h 6561"/>
              <a:gd name="T16" fmla="*/ 5277 w 11261"/>
              <a:gd name="T17" fmla="*/ 6422 h 6561"/>
              <a:gd name="T18" fmla="*/ 183 w 11261"/>
              <a:gd name="T19" fmla="*/ 845 h 6561"/>
              <a:gd name="T20" fmla="*/ 183 w 11261"/>
              <a:gd name="T21" fmla="*/ 182 h 6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61" h="6561">
                <a:moveTo>
                  <a:pt x="183" y="182"/>
                </a:moveTo>
                <a:cubicBezTo>
                  <a:pt x="365" y="0"/>
                  <a:pt x="661" y="0"/>
                  <a:pt x="843" y="182"/>
                </a:cubicBezTo>
                <a:lnTo>
                  <a:pt x="5631" y="5423"/>
                </a:lnTo>
                <a:lnTo>
                  <a:pt x="10418" y="182"/>
                </a:lnTo>
                <a:cubicBezTo>
                  <a:pt x="10600" y="0"/>
                  <a:pt x="10896" y="0"/>
                  <a:pt x="11079" y="182"/>
                </a:cubicBezTo>
                <a:cubicBezTo>
                  <a:pt x="11261" y="365"/>
                  <a:pt x="11261" y="662"/>
                  <a:pt x="11079" y="845"/>
                </a:cubicBezTo>
                <a:lnTo>
                  <a:pt x="5985" y="6422"/>
                </a:lnTo>
                <a:cubicBezTo>
                  <a:pt x="5887" y="6520"/>
                  <a:pt x="5758" y="6561"/>
                  <a:pt x="5631" y="6555"/>
                </a:cubicBezTo>
                <a:cubicBezTo>
                  <a:pt x="5503" y="6561"/>
                  <a:pt x="5374" y="6520"/>
                  <a:pt x="5277" y="6422"/>
                </a:cubicBezTo>
                <a:lnTo>
                  <a:pt x="183" y="845"/>
                </a:lnTo>
                <a:cubicBezTo>
                  <a:pt x="0" y="662"/>
                  <a:pt x="0" y="365"/>
                  <a:pt x="183" y="182"/>
                </a:cubicBez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Bahnschrift" panose="020B0502040204020203" pitchFamily="34" charset="0"/>
              </a:rPr>
              <a:t>Search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F2E992-5AFD-48BB-A434-423A9DACA62A}"/>
              </a:ext>
            </a:extLst>
          </p:cNvPr>
          <p:cNvSpPr txBox="1"/>
          <p:nvPr/>
        </p:nvSpPr>
        <p:spPr>
          <a:xfrm>
            <a:off x="4090081" y="150296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All Flights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97BAE3-853A-4953-A4E4-DD40FEDA45F2}"/>
              </a:ext>
            </a:extLst>
          </p:cNvPr>
          <p:cNvSpPr txBox="1"/>
          <p:nvPr/>
        </p:nvSpPr>
        <p:spPr>
          <a:xfrm>
            <a:off x="5814106" y="150296"/>
            <a:ext cx="131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Your Trip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0E574A-E858-4D95-984D-9AE6B140B01C}"/>
              </a:ext>
            </a:extLst>
          </p:cNvPr>
          <p:cNvSpPr txBox="1"/>
          <p:nvPr/>
        </p:nvSpPr>
        <p:spPr>
          <a:xfrm>
            <a:off x="8080375" y="156601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Settings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sp>
        <p:nvSpPr>
          <p:cNvPr id="21" name="iconfont-10124-5147513">
            <a:extLst>
              <a:ext uri="{FF2B5EF4-FFF2-40B4-BE49-F238E27FC236}">
                <a16:creationId xmlns:a16="http://schemas.microsoft.com/office/drawing/2014/main" id="{E2461902-51CA-4AAA-B4DA-D6C7C785A806}"/>
              </a:ext>
            </a:extLst>
          </p:cNvPr>
          <p:cNvSpPr/>
          <p:nvPr/>
        </p:nvSpPr>
        <p:spPr>
          <a:xfrm>
            <a:off x="3523400" y="334962"/>
            <a:ext cx="247933" cy="136480"/>
          </a:xfrm>
          <a:custGeom>
            <a:avLst/>
            <a:gdLst>
              <a:gd name="T0" fmla="*/ 3541 w 7072"/>
              <a:gd name="T1" fmla="*/ 3089 h 3849"/>
              <a:gd name="T2" fmla="*/ 6498 w 7072"/>
              <a:gd name="T3" fmla="*/ 131 h 3849"/>
              <a:gd name="T4" fmla="*/ 6947 w 7072"/>
              <a:gd name="T5" fmla="*/ 135 h 3849"/>
              <a:gd name="T6" fmla="*/ 6951 w 7072"/>
              <a:gd name="T7" fmla="*/ 584 h 3849"/>
              <a:gd name="T8" fmla="*/ 3783 w 7072"/>
              <a:gd name="T9" fmla="*/ 3752 h 3849"/>
              <a:gd name="T10" fmla="*/ 3541 w 7072"/>
              <a:gd name="T11" fmla="*/ 3844 h 3849"/>
              <a:gd name="T12" fmla="*/ 3298 w 7072"/>
              <a:gd name="T13" fmla="*/ 3751 h 3849"/>
              <a:gd name="T14" fmla="*/ 130 w 7072"/>
              <a:gd name="T15" fmla="*/ 583 h 3849"/>
              <a:gd name="T16" fmla="*/ 127 w 7072"/>
              <a:gd name="T17" fmla="*/ 126 h 3849"/>
              <a:gd name="T18" fmla="*/ 584 w 7072"/>
              <a:gd name="T19" fmla="*/ 131 h 3849"/>
              <a:gd name="T20" fmla="*/ 3541 w 7072"/>
              <a:gd name="T21" fmla="*/ 3088 h 3849"/>
              <a:gd name="T22" fmla="*/ 3541 w 7072"/>
              <a:gd name="T23" fmla="*/ 3089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72" h="3849">
                <a:moveTo>
                  <a:pt x="3541" y="3089"/>
                </a:moveTo>
                <a:lnTo>
                  <a:pt x="6498" y="131"/>
                </a:lnTo>
                <a:cubicBezTo>
                  <a:pt x="6624" y="10"/>
                  <a:pt x="6824" y="12"/>
                  <a:pt x="6947" y="135"/>
                </a:cubicBezTo>
                <a:cubicBezTo>
                  <a:pt x="7070" y="258"/>
                  <a:pt x="7072" y="458"/>
                  <a:pt x="6951" y="584"/>
                </a:cubicBezTo>
                <a:lnTo>
                  <a:pt x="3783" y="3752"/>
                </a:lnTo>
                <a:cubicBezTo>
                  <a:pt x="3719" y="3815"/>
                  <a:pt x="3631" y="3849"/>
                  <a:pt x="3541" y="3844"/>
                </a:cubicBezTo>
                <a:cubicBezTo>
                  <a:pt x="3451" y="3849"/>
                  <a:pt x="3362" y="3815"/>
                  <a:pt x="3298" y="3751"/>
                </a:cubicBezTo>
                <a:lnTo>
                  <a:pt x="130" y="583"/>
                </a:lnTo>
                <a:cubicBezTo>
                  <a:pt x="2" y="458"/>
                  <a:pt x="0" y="253"/>
                  <a:pt x="127" y="126"/>
                </a:cubicBezTo>
                <a:cubicBezTo>
                  <a:pt x="254" y="0"/>
                  <a:pt x="459" y="2"/>
                  <a:pt x="584" y="131"/>
                </a:cubicBezTo>
                <a:lnTo>
                  <a:pt x="3541" y="3088"/>
                </a:lnTo>
                <a:lnTo>
                  <a:pt x="3541" y="30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iconfont-10124-5147513">
            <a:extLst>
              <a:ext uri="{FF2B5EF4-FFF2-40B4-BE49-F238E27FC236}">
                <a16:creationId xmlns:a16="http://schemas.microsoft.com/office/drawing/2014/main" id="{C54E6AAA-68B1-4FA0-B9A7-36E81A20BB31}"/>
              </a:ext>
            </a:extLst>
          </p:cNvPr>
          <p:cNvSpPr/>
          <p:nvPr/>
        </p:nvSpPr>
        <p:spPr>
          <a:xfrm>
            <a:off x="5303810" y="309562"/>
            <a:ext cx="247933" cy="136480"/>
          </a:xfrm>
          <a:custGeom>
            <a:avLst/>
            <a:gdLst>
              <a:gd name="T0" fmla="*/ 3541 w 7072"/>
              <a:gd name="T1" fmla="*/ 3089 h 3849"/>
              <a:gd name="T2" fmla="*/ 6498 w 7072"/>
              <a:gd name="T3" fmla="*/ 131 h 3849"/>
              <a:gd name="T4" fmla="*/ 6947 w 7072"/>
              <a:gd name="T5" fmla="*/ 135 h 3849"/>
              <a:gd name="T6" fmla="*/ 6951 w 7072"/>
              <a:gd name="T7" fmla="*/ 584 h 3849"/>
              <a:gd name="T8" fmla="*/ 3783 w 7072"/>
              <a:gd name="T9" fmla="*/ 3752 h 3849"/>
              <a:gd name="T10" fmla="*/ 3541 w 7072"/>
              <a:gd name="T11" fmla="*/ 3844 h 3849"/>
              <a:gd name="T12" fmla="*/ 3298 w 7072"/>
              <a:gd name="T13" fmla="*/ 3751 h 3849"/>
              <a:gd name="T14" fmla="*/ 130 w 7072"/>
              <a:gd name="T15" fmla="*/ 583 h 3849"/>
              <a:gd name="T16" fmla="*/ 127 w 7072"/>
              <a:gd name="T17" fmla="*/ 126 h 3849"/>
              <a:gd name="T18" fmla="*/ 584 w 7072"/>
              <a:gd name="T19" fmla="*/ 131 h 3849"/>
              <a:gd name="T20" fmla="*/ 3541 w 7072"/>
              <a:gd name="T21" fmla="*/ 3088 h 3849"/>
              <a:gd name="T22" fmla="*/ 3541 w 7072"/>
              <a:gd name="T23" fmla="*/ 3089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72" h="3849">
                <a:moveTo>
                  <a:pt x="3541" y="3089"/>
                </a:moveTo>
                <a:lnTo>
                  <a:pt x="6498" y="131"/>
                </a:lnTo>
                <a:cubicBezTo>
                  <a:pt x="6624" y="10"/>
                  <a:pt x="6824" y="12"/>
                  <a:pt x="6947" y="135"/>
                </a:cubicBezTo>
                <a:cubicBezTo>
                  <a:pt x="7070" y="258"/>
                  <a:pt x="7072" y="458"/>
                  <a:pt x="6951" y="584"/>
                </a:cubicBezTo>
                <a:lnTo>
                  <a:pt x="3783" y="3752"/>
                </a:lnTo>
                <a:cubicBezTo>
                  <a:pt x="3719" y="3815"/>
                  <a:pt x="3631" y="3849"/>
                  <a:pt x="3541" y="3844"/>
                </a:cubicBezTo>
                <a:cubicBezTo>
                  <a:pt x="3451" y="3849"/>
                  <a:pt x="3362" y="3815"/>
                  <a:pt x="3298" y="3751"/>
                </a:cubicBezTo>
                <a:lnTo>
                  <a:pt x="130" y="583"/>
                </a:lnTo>
                <a:cubicBezTo>
                  <a:pt x="2" y="458"/>
                  <a:pt x="0" y="253"/>
                  <a:pt x="127" y="126"/>
                </a:cubicBezTo>
                <a:cubicBezTo>
                  <a:pt x="254" y="0"/>
                  <a:pt x="459" y="2"/>
                  <a:pt x="584" y="131"/>
                </a:cubicBezTo>
                <a:lnTo>
                  <a:pt x="3541" y="3088"/>
                </a:lnTo>
                <a:lnTo>
                  <a:pt x="3541" y="30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iconfont-10124-5147513">
            <a:extLst>
              <a:ext uri="{FF2B5EF4-FFF2-40B4-BE49-F238E27FC236}">
                <a16:creationId xmlns:a16="http://schemas.microsoft.com/office/drawing/2014/main" id="{BB54048A-5741-4641-89C9-69E1986FFB5B}"/>
              </a:ext>
            </a:extLst>
          </p:cNvPr>
          <p:cNvSpPr/>
          <p:nvPr/>
        </p:nvSpPr>
        <p:spPr>
          <a:xfrm>
            <a:off x="6920325" y="320675"/>
            <a:ext cx="247933" cy="136480"/>
          </a:xfrm>
          <a:custGeom>
            <a:avLst/>
            <a:gdLst>
              <a:gd name="T0" fmla="*/ 3541 w 7072"/>
              <a:gd name="T1" fmla="*/ 3089 h 3849"/>
              <a:gd name="T2" fmla="*/ 6498 w 7072"/>
              <a:gd name="T3" fmla="*/ 131 h 3849"/>
              <a:gd name="T4" fmla="*/ 6947 w 7072"/>
              <a:gd name="T5" fmla="*/ 135 h 3849"/>
              <a:gd name="T6" fmla="*/ 6951 w 7072"/>
              <a:gd name="T7" fmla="*/ 584 h 3849"/>
              <a:gd name="T8" fmla="*/ 3783 w 7072"/>
              <a:gd name="T9" fmla="*/ 3752 h 3849"/>
              <a:gd name="T10" fmla="*/ 3541 w 7072"/>
              <a:gd name="T11" fmla="*/ 3844 h 3849"/>
              <a:gd name="T12" fmla="*/ 3298 w 7072"/>
              <a:gd name="T13" fmla="*/ 3751 h 3849"/>
              <a:gd name="T14" fmla="*/ 130 w 7072"/>
              <a:gd name="T15" fmla="*/ 583 h 3849"/>
              <a:gd name="T16" fmla="*/ 127 w 7072"/>
              <a:gd name="T17" fmla="*/ 126 h 3849"/>
              <a:gd name="T18" fmla="*/ 584 w 7072"/>
              <a:gd name="T19" fmla="*/ 131 h 3849"/>
              <a:gd name="T20" fmla="*/ 3541 w 7072"/>
              <a:gd name="T21" fmla="*/ 3088 h 3849"/>
              <a:gd name="T22" fmla="*/ 3541 w 7072"/>
              <a:gd name="T23" fmla="*/ 3089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72" h="3849">
                <a:moveTo>
                  <a:pt x="3541" y="3089"/>
                </a:moveTo>
                <a:lnTo>
                  <a:pt x="6498" y="131"/>
                </a:lnTo>
                <a:cubicBezTo>
                  <a:pt x="6624" y="10"/>
                  <a:pt x="6824" y="12"/>
                  <a:pt x="6947" y="135"/>
                </a:cubicBezTo>
                <a:cubicBezTo>
                  <a:pt x="7070" y="258"/>
                  <a:pt x="7072" y="458"/>
                  <a:pt x="6951" y="584"/>
                </a:cubicBezTo>
                <a:lnTo>
                  <a:pt x="3783" y="3752"/>
                </a:lnTo>
                <a:cubicBezTo>
                  <a:pt x="3719" y="3815"/>
                  <a:pt x="3631" y="3849"/>
                  <a:pt x="3541" y="3844"/>
                </a:cubicBezTo>
                <a:cubicBezTo>
                  <a:pt x="3451" y="3849"/>
                  <a:pt x="3362" y="3815"/>
                  <a:pt x="3298" y="3751"/>
                </a:cubicBezTo>
                <a:lnTo>
                  <a:pt x="130" y="583"/>
                </a:lnTo>
                <a:cubicBezTo>
                  <a:pt x="2" y="458"/>
                  <a:pt x="0" y="253"/>
                  <a:pt x="127" y="126"/>
                </a:cubicBezTo>
                <a:cubicBezTo>
                  <a:pt x="254" y="0"/>
                  <a:pt x="459" y="2"/>
                  <a:pt x="584" y="131"/>
                </a:cubicBezTo>
                <a:lnTo>
                  <a:pt x="3541" y="3088"/>
                </a:lnTo>
                <a:lnTo>
                  <a:pt x="3541" y="30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iconfont-10124-5147513">
            <a:extLst>
              <a:ext uri="{FF2B5EF4-FFF2-40B4-BE49-F238E27FC236}">
                <a16:creationId xmlns:a16="http://schemas.microsoft.com/office/drawing/2014/main" id="{EC511613-F3F7-4E04-BDF1-1C6955A308B7}"/>
              </a:ext>
            </a:extLst>
          </p:cNvPr>
          <p:cNvSpPr/>
          <p:nvPr/>
        </p:nvSpPr>
        <p:spPr>
          <a:xfrm>
            <a:off x="9070410" y="309562"/>
            <a:ext cx="247933" cy="136480"/>
          </a:xfrm>
          <a:custGeom>
            <a:avLst/>
            <a:gdLst>
              <a:gd name="T0" fmla="*/ 3541 w 7072"/>
              <a:gd name="T1" fmla="*/ 3089 h 3849"/>
              <a:gd name="T2" fmla="*/ 6498 w 7072"/>
              <a:gd name="T3" fmla="*/ 131 h 3849"/>
              <a:gd name="T4" fmla="*/ 6947 w 7072"/>
              <a:gd name="T5" fmla="*/ 135 h 3849"/>
              <a:gd name="T6" fmla="*/ 6951 w 7072"/>
              <a:gd name="T7" fmla="*/ 584 h 3849"/>
              <a:gd name="T8" fmla="*/ 3783 w 7072"/>
              <a:gd name="T9" fmla="*/ 3752 h 3849"/>
              <a:gd name="T10" fmla="*/ 3541 w 7072"/>
              <a:gd name="T11" fmla="*/ 3844 h 3849"/>
              <a:gd name="T12" fmla="*/ 3298 w 7072"/>
              <a:gd name="T13" fmla="*/ 3751 h 3849"/>
              <a:gd name="T14" fmla="*/ 130 w 7072"/>
              <a:gd name="T15" fmla="*/ 583 h 3849"/>
              <a:gd name="T16" fmla="*/ 127 w 7072"/>
              <a:gd name="T17" fmla="*/ 126 h 3849"/>
              <a:gd name="T18" fmla="*/ 584 w 7072"/>
              <a:gd name="T19" fmla="*/ 131 h 3849"/>
              <a:gd name="T20" fmla="*/ 3541 w 7072"/>
              <a:gd name="T21" fmla="*/ 3088 h 3849"/>
              <a:gd name="T22" fmla="*/ 3541 w 7072"/>
              <a:gd name="T23" fmla="*/ 3089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72" h="3849">
                <a:moveTo>
                  <a:pt x="3541" y="3089"/>
                </a:moveTo>
                <a:lnTo>
                  <a:pt x="6498" y="131"/>
                </a:lnTo>
                <a:cubicBezTo>
                  <a:pt x="6624" y="10"/>
                  <a:pt x="6824" y="12"/>
                  <a:pt x="6947" y="135"/>
                </a:cubicBezTo>
                <a:cubicBezTo>
                  <a:pt x="7070" y="258"/>
                  <a:pt x="7072" y="458"/>
                  <a:pt x="6951" y="584"/>
                </a:cubicBezTo>
                <a:lnTo>
                  <a:pt x="3783" y="3752"/>
                </a:lnTo>
                <a:cubicBezTo>
                  <a:pt x="3719" y="3815"/>
                  <a:pt x="3631" y="3849"/>
                  <a:pt x="3541" y="3844"/>
                </a:cubicBezTo>
                <a:cubicBezTo>
                  <a:pt x="3451" y="3849"/>
                  <a:pt x="3362" y="3815"/>
                  <a:pt x="3298" y="3751"/>
                </a:cubicBezTo>
                <a:lnTo>
                  <a:pt x="130" y="583"/>
                </a:lnTo>
                <a:cubicBezTo>
                  <a:pt x="2" y="458"/>
                  <a:pt x="0" y="253"/>
                  <a:pt x="127" y="126"/>
                </a:cubicBezTo>
                <a:cubicBezTo>
                  <a:pt x="254" y="0"/>
                  <a:pt x="459" y="2"/>
                  <a:pt x="584" y="131"/>
                </a:cubicBezTo>
                <a:lnTo>
                  <a:pt x="3541" y="3088"/>
                </a:lnTo>
                <a:lnTo>
                  <a:pt x="3541" y="30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iconfont-11144-5262064">
            <a:extLst>
              <a:ext uri="{FF2B5EF4-FFF2-40B4-BE49-F238E27FC236}">
                <a16:creationId xmlns:a16="http://schemas.microsoft.com/office/drawing/2014/main" id="{18099B30-9369-4EF9-9EC4-7F558DE04379}"/>
              </a:ext>
            </a:extLst>
          </p:cNvPr>
          <p:cNvSpPr/>
          <p:nvPr/>
        </p:nvSpPr>
        <p:spPr>
          <a:xfrm>
            <a:off x="7681892" y="110320"/>
            <a:ext cx="398483" cy="398483"/>
          </a:xfrm>
          <a:custGeom>
            <a:avLst/>
            <a:gdLst>
              <a:gd name="T0" fmla="*/ 7147 w 12800"/>
              <a:gd name="T1" fmla="*/ 7446 h 12800"/>
              <a:gd name="T2" fmla="*/ 9608 w 12800"/>
              <a:gd name="T3" fmla="*/ 3849 h 12800"/>
              <a:gd name="T4" fmla="*/ 5956 w 12800"/>
              <a:gd name="T5" fmla="*/ 0 h 12800"/>
              <a:gd name="T6" fmla="*/ 2303 w 12800"/>
              <a:gd name="T7" fmla="*/ 3848 h 12800"/>
              <a:gd name="T8" fmla="*/ 4844 w 12800"/>
              <a:gd name="T9" fmla="*/ 7530 h 12800"/>
              <a:gd name="T10" fmla="*/ 0 w 12800"/>
              <a:gd name="T11" fmla="*/ 12800 h 12800"/>
              <a:gd name="T12" fmla="*/ 715 w 12800"/>
              <a:gd name="T13" fmla="*/ 12800 h 12800"/>
              <a:gd name="T14" fmla="*/ 6035 w 12800"/>
              <a:gd name="T15" fmla="*/ 8198 h 12800"/>
              <a:gd name="T16" fmla="*/ 8814 w 12800"/>
              <a:gd name="T17" fmla="*/ 9036 h 12800"/>
              <a:gd name="T18" fmla="*/ 10085 w 12800"/>
              <a:gd name="T19" fmla="*/ 9036 h 12800"/>
              <a:gd name="T20" fmla="*/ 7147 w 12800"/>
              <a:gd name="T21" fmla="*/ 7446 h 12800"/>
              <a:gd name="T22" fmla="*/ 5956 w 12800"/>
              <a:gd name="T23" fmla="*/ 6944 h 12800"/>
              <a:gd name="T24" fmla="*/ 3018 w 12800"/>
              <a:gd name="T25" fmla="*/ 3848 h 12800"/>
              <a:gd name="T26" fmla="*/ 5955 w 12800"/>
              <a:gd name="T27" fmla="*/ 753 h 12800"/>
              <a:gd name="T28" fmla="*/ 8893 w 12800"/>
              <a:gd name="T29" fmla="*/ 3848 h 12800"/>
              <a:gd name="T30" fmla="*/ 5956 w 12800"/>
              <a:gd name="T31" fmla="*/ 6944 h 12800"/>
              <a:gd name="T32" fmla="*/ 8922 w 12800"/>
              <a:gd name="T33" fmla="*/ 10000 h 12800"/>
              <a:gd name="T34" fmla="*/ 9258 w 12800"/>
              <a:gd name="T35" fmla="*/ 10400 h 12800"/>
              <a:gd name="T36" fmla="*/ 12463 w 12800"/>
              <a:gd name="T37" fmla="*/ 10400 h 12800"/>
              <a:gd name="T38" fmla="*/ 12800 w 12800"/>
              <a:gd name="T39" fmla="*/ 10000 h 12800"/>
              <a:gd name="T40" fmla="*/ 12463 w 12800"/>
              <a:gd name="T41" fmla="*/ 9600 h 12800"/>
              <a:gd name="T42" fmla="*/ 9258 w 12800"/>
              <a:gd name="T43" fmla="*/ 9600 h 12800"/>
              <a:gd name="T44" fmla="*/ 8921 w 12800"/>
              <a:gd name="T45" fmla="*/ 10000 h 12800"/>
              <a:gd name="T46" fmla="*/ 8922 w 12800"/>
              <a:gd name="T47" fmla="*/ 10000 h 12800"/>
              <a:gd name="T48" fmla="*/ 12463 w 12800"/>
              <a:gd name="T49" fmla="*/ 10800 h 12800"/>
              <a:gd name="T50" fmla="*/ 9258 w 12800"/>
              <a:gd name="T51" fmla="*/ 10800 h 12800"/>
              <a:gd name="T52" fmla="*/ 8921 w 12800"/>
              <a:gd name="T53" fmla="*/ 11200 h 12800"/>
              <a:gd name="T54" fmla="*/ 9258 w 12800"/>
              <a:gd name="T55" fmla="*/ 11600 h 12800"/>
              <a:gd name="T56" fmla="*/ 12463 w 12800"/>
              <a:gd name="T57" fmla="*/ 11600 h 12800"/>
              <a:gd name="T58" fmla="*/ 12800 w 12800"/>
              <a:gd name="T59" fmla="*/ 11200 h 12800"/>
              <a:gd name="T60" fmla="*/ 12463 w 12800"/>
              <a:gd name="T61" fmla="*/ 10800 h 12800"/>
              <a:gd name="T62" fmla="*/ 12463 w 12800"/>
              <a:gd name="T63" fmla="*/ 12000 h 12800"/>
              <a:gd name="T64" fmla="*/ 9258 w 12800"/>
              <a:gd name="T65" fmla="*/ 12000 h 12800"/>
              <a:gd name="T66" fmla="*/ 8921 w 12800"/>
              <a:gd name="T67" fmla="*/ 12400 h 12800"/>
              <a:gd name="T68" fmla="*/ 9258 w 12800"/>
              <a:gd name="T69" fmla="*/ 12800 h 12800"/>
              <a:gd name="T70" fmla="*/ 12463 w 12800"/>
              <a:gd name="T71" fmla="*/ 12800 h 12800"/>
              <a:gd name="T72" fmla="*/ 12800 w 12800"/>
              <a:gd name="T73" fmla="*/ 12400 h 12800"/>
              <a:gd name="T74" fmla="*/ 12463 w 12800"/>
              <a:gd name="T75" fmla="*/ 120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00" h="12800">
                <a:moveTo>
                  <a:pt x="7147" y="7446"/>
                </a:moveTo>
                <a:cubicBezTo>
                  <a:pt x="8576" y="6944"/>
                  <a:pt x="9608" y="5521"/>
                  <a:pt x="9608" y="3849"/>
                </a:cubicBezTo>
                <a:cubicBezTo>
                  <a:pt x="9608" y="1756"/>
                  <a:pt x="7941" y="0"/>
                  <a:pt x="5956" y="0"/>
                </a:cubicBezTo>
                <a:cubicBezTo>
                  <a:pt x="3971" y="0"/>
                  <a:pt x="2303" y="1757"/>
                  <a:pt x="2303" y="3848"/>
                </a:cubicBezTo>
                <a:cubicBezTo>
                  <a:pt x="2303" y="5605"/>
                  <a:pt x="3414" y="7027"/>
                  <a:pt x="4844" y="7530"/>
                </a:cubicBezTo>
                <a:cubicBezTo>
                  <a:pt x="2383" y="8031"/>
                  <a:pt x="477" y="10123"/>
                  <a:pt x="0" y="12800"/>
                </a:cubicBezTo>
                <a:lnTo>
                  <a:pt x="715" y="12800"/>
                </a:lnTo>
                <a:cubicBezTo>
                  <a:pt x="1191" y="10207"/>
                  <a:pt x="3414" y="8198"/>
                  <a:pt x="6035" y="8198"/>
                </a:cubicBezTo>
                <a:cubicBezTo>
                  <a:pt x="7068" y="8198"/>
                  <a:pt x="8020" y="8533"/>
                  <a:pt x="8814" y="9036"/>
                </a:cubicBezTo>
                <a:lnTo>
                  <a:pt x="10085" y="9036"/>
                </a:lnTo>
                <a:cubicBezTo>
                  <a:pt x="9291" y="8198"/>
                  <a:pt x="8259" y="7613"/>
                  <a:pt x="7147" y="7446"/>
                </a:cubicBezTo>
                <a:close/>
                <a:moveTo>
                  <a:pt x="5956" y="6944"/>
                </a:moveTo>
                <a:cubicBezTo>
                  <a:pt x="4288" y="6944"/>
                  <a:pt x="3018" y="5521"/>
                  <a:pt x="3018" y="3848"/>
                </a:cubicBezTo>
                <a:cubicBezTo>
                  <a:pt x="3018" y="2092"/>
                  <a:pt x="4368" y="753"/>
                  <a:pt x="5955" y="753"/>
                </a:cubicBezTo>
                <a:cubicBezTo>
                  <a:pt x="7623" y="753"/>
                  <a:pt x="8893" y="2175"/>
                  <a:pt x="8893" y="3848"/>
                </a:cubicBezTo>
                <a:cubicBezTo>
                  <a:pt x="8893" y="5521"/>
                  <a:pt x="7623" y="6944"/>
                  <a:pt x="5956" y="6944"/>
                </a:cubicBezTo>
                <a:close/>
                <a:moveTo>
                  <a:pt x="8922" y="10000"/>
                </a:moveTo>
                <a:cubicBezTo>
                  <a:pt x="8922" y="10200"/>
                  <a:pt x="9090" y="10400"/>
                  <a:pt x="9258" y="10400"/>
                </a:cubicBezTo>
                <a:lnTo>
                  <a:pt x="12463" y="10400"/>
                </a:lnTo>
                <a:cubicBezTo>
                  <a:pt x="12631" y="10400"/>
                  <a:pt x="12800" y="10200"/>
                  <a:pt x="12800" y="10000"/>
                </a:cubicBezTo>
                <a:cubicBezTo>
                  <a:pt x="12800" y="9800"/>
                  <a:pt x="12631" y="9600"/>
                  <a:pt x="12463" y="9600"/>
                </a:cubicBezTo>
                <a:lnTo>
                  <a:pt x="9258" y="9600"/>
                </a:lnTo>
                <a:cubicBezTo>
                  <a:pt x="9090" y="9700"/>
                  <a:pt x="8921" y="9800"/>
                  <a:pt x="8921" y="10000"/>
                </a:cubicBezTo>
                <a:lnTo>
                  <a:pt x="8922" y="10000"/>
                </a:lnTo>
                <a:close/>
                <a:moveTo>
                  <a:pt x="12463" y="10800"/>
                </a:moveTo>
                <a:lnTo>
                  <a:pt x="9258" y="10800"/>
                </a:lnTo>
                <a:cubicBezTo>
                  <a:pt x="9090" y="10800"/>
                  <a:pt x="8921" y="11000"/>
                  <a:pt x="8921" y="11200"/>
                </a:cubicBezTo>
                <a:cubicBezTo>
                  <a:pt x="8921" y="11400"/>
                  <a:pt x="9090" y="11600"/>
                  <a:pt x="9258" y="11600"/>
                </a:cubicBezTo>
                <a:lnTo>
                  <a:pt x="12463" y="11600"/>
                </a:lnTo>
                <a:cubicBezTo>
                  <a:pt x="12631" y="11600"/>
                  <a:pt x="12800" y="11400"/>
                  <a:pt x="12800" y="11200"/>
                </a:cubicBezTo>
                <a:cubicBezTo>
                  <a:pt x="12800" y="11000"/>
                  <a:pt x="12631" y="10800"/>
                  <a:pt x="12463" y="10800"/>
                </a:cubicBezTo>
                <a:close/>
                <a:moveTo>
                  <a:pt x="12463" y="12000"/>
                </a:moveTo>
                <a:lnTo>
                  <a:pt x="9258" y="12000"/>
                </a:lnTo>
                <a:cubicBezTo>
                  <a:pt x="9090" y="12000"/>
                  <a:pt x="8921" y="12200"/>
                  <a:pt x="8921" y="12400"/>
                </a:cubicBezTo>
                <a:cubicBezTo>
                  <a:pt x="8921" y="12600"/>
                  <a:pt x="9090" y="12800"/>
                  <a:pt x="9258" y="12800"/>
                </a:cubicBezTo>
                <a:lnTo>
                  <a:pt x="12463" y="12800"/>
                </a:lnTo>
                <a:cubicBezTo>
                  <a:pt x="12631" y="12800"/>
                  <a:pt x="12800" y="12600"/>
                  <a:pt x="12800" y="12400"/>
                </a:cubicBezTo>
                <a:cubicBezTo>
                  <a:pt x="12800" y="12200"/>
                  <a:pt x="12631" y="12000"/>
                  <a:pt x="12463" y="120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DE97553-6C5C-42F5-BFCA-CC58B086F1A1}"/>
              </a:ext>
            </a:extLst>
          </p:cNvPr>
          <p:cNvSpPr/>
          <p:nvPr/>
        </p:nvSpPr>
        <p:spPr>
          <a:xfrm>
            <a:off x="1725887" y="2662570"/>
            <a:ext cx="7344523" cy="3498939"/>
          </a:xfrm>
          <a:prstGeom prst="roundRect">
            <a:avLst/>
          </a:prstGeom>
          <a:solidFill>
            <a:schemeClr val="bg1">
              <a:lumMod val="8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iconfont-11144-5262064">
            <a:extLst>
              <a:ext uri="{FF2B5EF4-FFF2-40B4-BE49-F238E27FC236}">
                <a16:creationId xmlns:a16="http://schemas.microsoft.com/office/drawing/2014/main" id="{28CA3C0B-4FFE-439C-B7FA-D3988F126045}"/>
              </a:ext>
            </a:extLst>
          </p:cNvPr>
          <p:cNvSpPr/>
          <p:nvPr/>
        </p:nvSpPr>
        <p:spPr>
          <a:xfrm>
            <a:off x="2595542" y="3153841"/>
            <a:ext cx="550317" cy="550317"/>
          </a:xfrm>
          <a:custGeom>
            <a:avLst/>
            <a:gdLst>
              <a:gd name="T0" fmla="*/ 7147 w 12800"/>
              <a:gd name="T1" fmla="*/ 7446 h 12800"/>
              <a:gd name="T2" fmla="*/ 9608 w 12800"/>
              <a:gd name="T3" fmla="*/ 3849 h 12800"/>
              <a:gd name="T4" fmla="*/ 5956 w 12800"/>
              <a:gd name="T5" fmla="*/ 0 h 12800"/>
              <a:gd name="T6" fmla="*/ 2303 w 12800"/>
              <a:gd name="T7" fmla="*/ 3848 h 12800"/>
              <a:gd name="T8" fmla="*/ 4844 w 12800"/>
              <a:gd name="T9" fmla="*/ 7530 h 12800"/>
              <a:gd name="T10" fmla="*/ 0 w 12800"/>
              <a:gd name="T11" fmla="*/ 12800 h 12800"/>
              <a:gd name="T12" fmla="*/ 715 w 12800"/>
              <a:gd name="T13" fmla="*/ 12800 h 12800"/>
              <a:gd name="T14" fmla="*/ 6035 w 12800"/>
              <a:gd name="T15" fmla="*/ 8198 h 12800"/>
              <a:gd name="T16" fmla="*/ 8814 w 12800"/>
              <a:gd name="T17" fmla="*/ 9036 h 12800"/>
              <a:gd name="T18" fmla="*/ 10085 w 12800"/>
              <a:gd name="T19" fmla="*/ 9036 h 12800"/>
              <a:gd name="T20" fmla="*/ 7147 w 12800"/>
              <a:gd name="T21" fmla="*/ 7446 h 12800"/>
              <a:gd name="T22" fmla="*/ 5956 w 12800"/>
              <a:gd name="T23" fmla="*/ 6944 h 12800"/>
              <a:gd name="T24" fmla="*/ 3018 w 12800"/>
              <a:gd name="T25" fmla="*/ 3848 h 12800"/>
              <a:gd name="T26" fmla="*/ 5955 w 12800"/>
              <a:gd name="T27" fmla="*/ 753 h 12800"/>
              <a:gd name="T28" fmla="*/ 8893 w 12800"/>
              <a:gd name="T29" fmla="*/ 3848 h 12800"/>
              <a:gd name="T30" fmla="*/ 5956 w 12800"/>
              <a:gd name="T31" fmla="*/ 6944 h 12800"/>
              <a:gd name="T32" fmla="*/ 8922 w 12800"/>
              <a:gd name="T33" fmla="*/ 10000 h 12800"/>
              <a:gd name="T34" fmla="*/ 9258 w 12800"/>
              <a:gd name="T35" fmla="*/ 10400 h 12800"/>
              <a:gd name="T36" fmla="*/ 12463 w 12800"/>
              <a:gd name="T37" fmla="*/ 10400 h 12800"/>
              <a:gd name="T38" fmla="*/ 12800 w 12800"/>
              <a:gd name="T39" fmla="*/ 10000 h 12800"/>
              <a:gd name="T40" fmla="*/ 12463 w 12800"/>
              <a:gd name="T41" fmla="*/ 9600 h 12800"/>
              <a:gd name="T42" fmla="*/ 9258 w 12800"/>
              <a:gd name="T43" fmla="*/ 9600 h 12800"/>
              <a:gd name="T44" fmla="*/ 8921 w 12800"/>
              <a:gd name="T45" fmla="*/ 10000 h 12800"/>
              <a:gd name="T46" fmla="*/ 8922 w 12800"/>
              <a:gd name="T47" fmla="*/ 10000 h 12800"/>
              <a:gd name="T48" fmla="*/ 12463 w 12800"/>
              <a:gd name="T49" fmla="*/ 10800 h 12800"/>
              <a:gd name="T50" fmla="*/ 9258 w 12800"/>
              <a:gd name="T51" fmla="*/ 10800 h 12800"/>
              <a:gd name="T52" fmla="*/ 8921 w 12800"/>
              <a:gd name="T53" fmla="*/ 11200 h 12800"/>
              <a:gd name="T54" fmla="*/ 9258 w 12800"/>
              <a:gd name="T55" fmla="*/ 11600 h 12800"/>
              <a:gd name="T56" fmla="*/ 12463 w 12800"/>
              <a:gd name="T57" fmla="*/ 11600 h 12800"/>
              <a:gd name="T58" fmla="*/ 12800 w 12800"/>
              <a:gd name="T59" fmla="*/ 11200 h 12800"/>
              <a:gd name="T60" fmla="*/ 12463 w 12800"/>
              <a:gd name="T61" fmla="*/ 10800 h 12800"/>
              <a:gd name="T62" fmla="*/ 12463 w 12800"/>
              <a:gd name="T63" fmla="*/ 12000 h 12800"/>
              <a:gd name="T64" fmla="*/ 9258 w 12800"/>
              <a:gd name="T65" fmla="*/ 12000 h 12800"/>
              <a:gd name="T66" fmla="*/ 8921 w 12800"/>
              <a:gd name="T67" fmla="*/ 12400 h 12800"/>
              <a:gd name="T68" fmla="*/ 9258 w 12800"/>
              <a:gd name="T69" fmla="*/ 12800 h 12800"/>
              <a:gd name="T70" fmla="*/ 12463 w 12800"/>
              <a:gd name="T71" fmla="*/ 12800 h 12800"/>
              <a:gd name="T72" fmla="*/ 12800 w 12800"/>
              <a:gd name="T73" fmla="*/ 12400 h 12800"/>
              <a:gd name="T74" fmla="*/ 12463 w 12800"/>
              <a:gd name="T75" fmla="*/ 120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00" h="12800">
                <a:moveTo>
                  <a:pt x="7147" y="7446"/>
                </a:moveTo>
                <a:cubicBezTo>
                  <a:pt x="8576" y="6944"/>
                  <a:pt x="9608" y="5521"/>
                  <a:pt x="9608" y="3849"/>
                </a:cubicBezTo>
                <a:cubicBezTo>
                  <a:pt x="9608" y="1756"/>
                  <a:pt x="7941" y="0"/>
                  <a:pt x="5956" y="0"/>
                </a:cubicBezTo>
                <a:cubicBezTo>
                  <a:pt x="3971" y="0"/>
                  <a:pt x="2303" y="1757"/>
                  <a:pt x="2303" y="3848"/>
                </a:cubicBezTo>
                <a:cubicBezTo>
                  <a:pt x="2303" y="5605"/>
                  <a:pt x="3414" y="7027"/>
                  <a:pt x="4844" y="7530"/>
                </a:cubicBezTo>
                <a:cubicBezTo>
                  <a:pt x="2383" y="8031"/>
                  <a:pt x="477" y="10123"/>
                  <a:pt x="0" y="12800"/>
                </a:cubicBezTo>
                <a:lnTo>
                  <a:pt x="715" y="12800"/>
                </a:lnTo>
                <a:cubicBezTo>
                  <a:pt x="1191" y="10207"/>
                  <a:pt x="3414" y="8198"/>
                  <a:pt x="6035" y="8198"/>
                </a:cubicBezTo>
                <a:cubicBezTo>
                  <a:pt x="7068" y="8198"/>
                  <a:pt x="8020" y="8533"/>
                  <a:pt x="8814" y="9036"/>
                </a:cubicBezTo>
                <a:lnTo>
                  <a:pt x="10085" y="9036"/>
                </a:lnTo>
                <a:cubicBezTo>
                  <a:pt x="9291" y="8198"/>
                  <a:pt x="8259" y="7613"/>
                  <a:pt x="7147" y="7446"/>
                </a:cubicBezTo>
                <a:close/>
                <a:moveTo>
                  <a:pt x="5956" y="6944"/>
                </a:moveTo>
                <a:cubicBezTo>
                  <a:pt x="4288" y="6944"/>
                  <a:pt x="3018" y="5521"/>
                  <a:pt x="3018" y="3848"/>
                </a:cubicBezTo>
                <a:cubicBezTo>
                  <a:pt x="3018" y="2092"/>
                  <a:pt x="4368" y="753"/>
                  <a:pt x="5955" y="753"/>
                </a:cubicBezTo>
                <a:cubicBezTo>
                  <a:pt x="7623" y="753"/>
                  <a:pt x="8893" y="2175"/>
                  <a:pt x="8893" y="3848"/>
                </a:cubicBezTo>
                <a:cubicBezTo>
                  <a:pt x="8893" y="5521"/>
                  <a:pt x="7623" y="6944"/>
                  <a:pt x="5956" y="6944"/>
                </a:cubicBezTo>
                <a:close/>
                <a:moveTo>
                  <a:pt x="8922" y="10000"/>
                </a:moveTo>
                <a:cubicBezTo>
                  <a:pt x="8922" y="10200"/>
                  <a:pt x="9090" y="10400"/>
                  <a:pt x="9258" y="10400"/>
                </a:cubicBezTo>
                <a:lnTo>
                  <a:pt x="12463" y="10400"/>
                </a:lnTo>
                <a:cubicBezTo>
                  <a:pt x="12631" y="10400"/>
                  <a:pt x="12800" y="10200"/>
                  <a:pt x="12800" y="10000"/>
                </a:cubicBezTo>
                <a:cubicBezTo>
                  <a:pt x="12800" y="9800"/>
                  <a:pt x="12631" y="9600"/>
                  <a:pt x="12463" y="9600"/>
                </a:cubicBezTo>
                <a:lnTo>
                  <a:pt x="9258" y="9600"/>
                </a:lnTo>
                <a:cubicBezTo>
                  <a:pt x="9090" y="9700"/>
                  <a:pt x="8921" y="9800"/>
                  <a:pt x="8921" y="10000"/>
                </a:cubicBezTo>
                <a:lnTo>
                  <a:pt x="8922" y="10000"/>
                </a:lnTo>
                <a:close/>
                <a:moveTo>
                  <a:pt x="12463" y="10800"/>
                </a:moveTo>
                <a:lnTo>
                  <a:pt x="9258" y="10800"/>
                </a:lnTo>
                <a:cubicBezTo>
                  <a:pt x="9090" y="10800"/>
                  <a:pt x="8921" y="11000"/>
                  <a:pt x="8921" y="11200"/>
                </a:cubicBezTo>
                <a:cubicBezTo>
                  <a:pt x="8921" y="11400"/>
                  <a:pt x="9090" y="11600"/>
                  <a:pt x="9258" y="11600"/>
                </a:cubicBezTo>
                <a:lnTo>
                  <a:pt x="12463" y="11600"/>
                </a:lnTo>
                <a:cubicBezTo>
                  <a:pt x="12631" y="11600"/>
                  <a:pt x="12800" y="11400"/>
                  <a:pt x="12800" y="11200"/>
                </a:cubicBezTo>
                <a:cubicBezTo>
                  <a:pt x="12800" y="11000"/>
                  <a:pt x="12631" y="10800"/>
                  <a:pt x="12463" y="10800"/>
                </a:cubicBezTo>
                <a:close/>
                <a:moveTo>
                  <a:pt x="12463" y="12000"/>
                </a:moveTo>
                <a:lnTo>
                  <a:pt x="9258" y="12000"/>
                </a:lnTo>
                <a:cubicBezTo>
                  <a:pt x="9090" y="12000"/>
                  <a:pt x="8921" y="12200"/>
                  <a:pt x="8921" y="12400"/>
                </a:cubicBezTo>
                <a:cubicBezTo>
                  <a:pt x="8921" y="12600"/>
                  <a:pt x="9090" y="12800"/>
                  <a:pt x="9258" y="12800"/>
                </a:cubicBezTo>
                <a:lnTo>
                  <a:pt x="12463" y="12800"/>
                </a:lnTo>
                <a:cubicBezTo>
                  <a:pt x="12631" y="12800"/>
                  <a:pt x="12800" y="12600"/>
                  <a:pt x="12800" y="12400"/>
                </a:cubicBezTo>
                <a:cubicBezTo>
                  <a:pt x="12800" y="12200"/>
                  <a:pt x="12631" y="12000"/>
                  <a:pt x="12463" y="120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ECE9E7-49B9-412E-8531-06E73758F158}"/>
              </a:ext>
            </a:extLst>
          </p:cNvPr>
          <p:cNvSpPr txBox="1"/>
          <p:nvPr/>
        </p:nvSpPr>
        <p:spPr>
          <a:xfrm>
            <a:off x="2595542" y="3826097"/>
            <a:ext cx="69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edit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CB57DB-BFB5-4FF7-87FA-9632F063EF4E}"/>
              </a:ext>
            </a:extLst>
          </p:cNvPr>
          <p:cNvSpPr txBox="1"/>
          <p:nvPr/>
        </p:nvSpPr>
        <p:spPr>
          <a:xfrm>
            <a:off x="3849660" y="2979047"/>
            <a:ext cx="145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Name:</a:t>
            </a:r>
          </a:p>
          <a:p>
            <a:r>
              <a:rPr lang="en-US" altLang="zh-CN" dirty="0">
                <a:latin typeface="Bahnschrift" panose="020B0502040204020203" pitchFamily="34" charset="0"/>
              </a:rPr>
              <a:t>hang   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9CEA772-A24F-4F67-B201-6C204A742016}"/>
              </a:ext>
            </a:extLst>
          </p:cNvPr>
          <p:cNvSpPr/>
          <p:nvPr/>
        </p:nvSpPr>
        <p:spPr>
          <a:xfrm>
            <a:off x="6058866" y="3004447"/>
            <a:ext cx="861459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FC2EEB2-EEC7-4D7D-959E-41952E3F7879}"/>
              </a:ext>
            </a:extLst>
          </p:cNvPr>
          <p:cNvSpPr txBox="1"/>
          <p:nvPr/>
        </p:nvSpPr>
        <p:spPr>
          <a:xfrm>
            <a:off x="6126746" y="2993334"/>
            <a:ext cx="96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reset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F328960-68FC-42BA-8847-B1C0718969AE}"/>
              </a:ext>
            </a:extLst>
          </p:cNvPr>
          <p:cNvSpPr txBox="1"/>
          <p:nvPr/>
        </p:nvSpPr>
        <p:spPr>
          <a:xfrm>
            <a:off x="3771333" y="3840395"/>
            <a:ext cx="319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E-mail:</a:t>
            </a:r>
          </a:p>
          <a:p>
            <a:r>
              <a:rPr lang="en-US" altLang="zh-CN" dirty="0">
                <a:latin typeface="Bahnschrift" panose="020B0502040204020203" pitchFamily="34" charset="0"/>
              </a:rPr>
              <a:t>xxxxx@gmail.com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86ED933-06FE-42FD-A579-E5E0441B32BE}"/>
              </a:ext>
            </a:extLst>
          </p:cNvPr>
          <p:cNvSpPr/>
          <p:nvPr/>
        </p:nvSpPr>
        <p:spPr>
          <a:xfrm>
            <a:off x="6061007" y="4026504"/>
            <a:ext cx="861459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3BD556C-7EC0-4DBB-8677-B2D8AE6C0DC8}"/>
              </a:ext>
            </a:extLst>
          </p:cNvPr>
          <p:cNvSpPr txBox="1"/>
          <p:nvPr/>
        </p:nvSpPr>
        <p:spPr>
          <a:xfrm>
            <a:off x="6126746" y="4026504"/>
            <a:ext cx="96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reset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04D2E89-81A8-44FD-A366-A2F17D87341B}"/>
              </a:ext>
            </a:extLst>
          </p:cNvPr>
          <p:cNvSpPr/>
          <p:nvPr/>
        </p:nvSpPr>
        <p:spPr>
          <a:xfrm>
            <a:off x="3771332" y="4900508"/>
            <a:ext cx="2654867" cy="52960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E51F6D5-F97B-4E86-B235-806DE3434612}"/>
              </a:ext>
            </a:extLst>
          </p:cNvPr>
          <p:cNvSpPr txBox="1"/>
          <p:nvPr/>
        </p:nvSpPr>
        <p:spPr>
          <a:xfrm>
            <a:off x="3849660" y="4958356"/>
            <a:ext cx="327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Change your password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11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139</Words>
  <Application>Microsoft Office PowerPoint</Application>
  <PresentationFormat>宽屏</PresentationFormat>
  <Paragraphs>75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Arial</vt:lpstr>
      <vt:lpstr>Arial Black</vt:lpstr>
      <vt:lpstr>Arial Rounded MT Bold</vt:lpstr>
      <vt:lpstr>Bahnschrift</vt:lpstr>
      <vt:lpstr>Office 主题​​</vt:lpstr>
      <vt:lpstr>Let your dreams take off from here!</vt:lpstr>
      <vt:lpstr>Let your dreams take off from here!</vt:lpstr>
      <vt:lpstr>Let your dreams take off from here!</vt:lpstr>
      <vt:lpstr>Let your dreams take off from here!</vt:lpstr>
      <vt:lpstr>Let your dreams take off from here!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your dreams take off from here!</dc:title>
  <dc:creator>航 祁</dc:creator>
  <cp:lastModifiedBy>航 祁</cp:lastModifiedBy>
  <cp:revision>6</cp:revision>
  <dcterms:created xsi:type="dcterms:W3CDTF">2024-11-17T11:12:43Z</dcterms:created>
  <dcterms:modified xsi:type="dcterms:W3CDTF">2024-11-17T12:14:13Z</dcterms:modified>
</cp:coreProperties>
</file>