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9" r:id="rId1"/>
  </p:sldMasterIdLst>
  <p:sldIdLst>
    <p:sldId id="256" r:id="rId2"/>
    <p:sldId id="257" r:id="rId3"/>
    <p:sldId id="268" r:id="rId4"/>
    <p:sldId id="258" r:id="rId5"/>
    <p:sldId id="259" r:id="rId6"/>
    <p:sldId id="269" r:id="rId7"/>
    <p:sldId id="270" r:id="rId8"/>
    <p:sldId id="262" r:id="rId9"/>
    <p:sldId id="271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06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3" Type="http://schemas.openxmlformats.org/officeDocument/2006/relationships/oleObject" Target="../embeddings/oleObject1.bin"  /></Relationships>
</file>

<file path=ppt/charts/_rels/chart2.xml.rels><?xml version="1.0" encoding="UTF-8" standalone="yes" ?><Relationships xmlns="http://schemas.openxmlformats.org/package/2006/relationships"><Relationship Id="rId3" Type="http://schemas.openxmlformats.org/officeDocument/2006/relationships/oleObject" Target="../embeddings/oleObject2.bin"  /></Relationships>
</file>

<file path=ppt/charts/_rels/chart3.xml.rels><?xml version="1.0" encoding="UTF-8" standalone="yes" ?><Relationships xmlns="http://schemas.openxmlformats.org/package/2006/relationships"><Relationship Id="rId3" Type="http://schemas.openxmlformats.org/officeDocument/2006/relationships/oleObject" Target="../embeddings/oleObject3.bin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6DD9F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1730911024"/>
        <c:axId val="1730935504"/>
      </c:barChart>
      <c:catAx>
        <c:axId val="173091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0935504"/>
        <c:crosses val="autoZero"/>
        <c:auto val="1"/>
        <c:lblAlgn val="ctr"/>
        <c:lblOffset val="100"/>
        <c:noMultiLvlLbl val="0"/>
      </c:catAx>
      <c:valAx>
        <c:axId val="173093550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730911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6DD9F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1730917008"/>
        <c:axId val="1730918640"/>
      </c:barChart>
      <c:catAx>
        <c:axId val="173091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0918640"/>
        <c:crosses val="autoZero"/>
        <c:auto val="1"/>
        <c:lblAlgn val="ctr"/>
        <c:lblOffset val="100"/>
        <c:noMultiLvlLbl val="0"/>
      </c:catAx>
      <c:valAx>
        <c:axId val="173091864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73091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6DD9FF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1730934416"/>
        <c:axId val="1730936048"/>
      </c:barChart>
      <c:catAx>
        <c:axId val="173093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0936048"/>
        <c:crosses val="autoZero"/>
        <c:auto val="1"/>
        <c:lblAlgn val="ctr"/>
        <c:lblOffset val="100"/>
        <c:noMultiLvlLbl val="0"/>
      </c:catAx>
      <c:valAx>
        <c:axId val="173093604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730934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ctr">
              <a:defRPr sz="6000"/>
            </a:lvl1pPr>
          </a:lstStyle>
          <a:p>
            <a:pPr algn="ctr"/>
            <a:r>
              <a:rPr lang="ko-KR" altLang="en-US" sz="6000"/>
              <a:t>마스터</a:t>
            </a:r>
            <a:r>
              <a:rPr lang="en-US" altLang="en-US" sz="6000"/>
              <a:t> </a:t>
            </a:r>
            <a:r>
              <a:rPr lang="ko-KR" altLang="en-US" sz="6000"/>
              <a:t>제목</a:t>
            </a:r>
            <a:r>
              <a:rPr lang="en-US" altLang="en-US" sz="6000"/>
              <a:t> </a:t>
            </a:r>
            <a:r>
              <a:rPr lang="ko-KR" altLang="en-US" sz="6000"/>
              <a:t>스타일</a:t>
            </a:r>
            <a:r>
              <a:rPr lang="en-US" altLang="en-US" sz="6000"/>
              <a:t> </a:t>
            </a:r>
            <a:r>
              <a:rPr lang="ko-KR" altLang="en-US" sz="6000"/>
              <a:t>편집</a:t>
            </a:r>
          </a:p>
        </p:txBody>
      </p:sp>
      <p:sp>
        <p:nvSpPr>
          <p:cNvPr id="4" name="layout1_shape2"/>
          <p:cNvSpPr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lIns="91440" tIns="45720" rIns="91440" bIns="45720"/>
          <a:lstStyle>
            <a:lvl1pPr algn="ctr" marL="0" indent="0">
              <a:buNone/>
              <a:defRPr sz="2400"/>
            </a:lvl1pPr>
            <a:lvl2pPr algn="ctr" marL="457200" indent="0">
              <a:buNone/>
              <a:defRPr sz="2000"/>
            </a:lvl2pPr>
            <a:lvl3pPr algn="ctr" marL="914400" indent="0">
              <a:buNone/>
              <a:defRPr sz="1800"/>
            </a:lvl3pPr>
            <a:lvl4pPr algn="ctr" marL="1371600" indent="0">
              <a:buNone/>
              <a:defRPr sz="1600"/>
            </a:lvl4pPr>
            <a:lvl5pPr algn="ctr" marL="1828800" indent="0">
              <a:buNone/>
              <a:defRPr sz="1600"/>
            </a:lvl5pPr>
            <a:lvl6pPr algn="ctr" marL="2286000" indent="0">
              <a:buNone/>
              <a:defRPr sz="1600"/>
            </a:lvl6pPr>
            <a:lvl7pPr algn="ctr" marL="2743200" indent="0">
              <a:buNone/>
              <a:defRPr sz="1600"/>
            </a:lvl7pPr>
            <a:lvl8pPr algn="ctr" marL="3200400" indent="0">
              <a:buNone/>
              <a:defRPr sz="1600"/>
            </a:lvl8pPr>
            <a:lvl9pPr algn="ctr" marL="3657600" indent="0">
              <a:buNone/>
              <a:defRPr sz="1600"/>
            </a:lvl9pPr>
          </a:lstStyle>
          <a:p>
            <a:pPr algn="ctr" marL="0" indent="0" lvl="0">
              <a:buNone/>
            </a:pPr>
            <a:r>
              <a:rPr lang="ko-KR" altLang="en-US" sz="2400"/>
              <a:t>클릭하여</a:t>
            </a:r>
            <a:r>
              <a:rPr lang="en-US" altLang="en-US" sz="2400"/>
              <a:t> </a:t>
            </a:r>
            <a:r>
              <a:rPr lang="ko-KR" altLang="en-US" sz="2400"/>
              <a:t>마스터</a:t>
            </a:r>
            <a:r>
              <a:rPr lang="en-US" altLang="en-US" sz="2400"/>
              <a:t> </a:t>
            </a:r>
            <a:r>
              <a:rPr lang="ko-KR" altLang="en-US" sz="2400"/>
              <a:t>부제목</a:t>
            </a:r>
            <a:r>
              <a:rPr lang="en-US" altLang="en-US" sz="2400"/>
              <a:t> </a:t>
            </a:r>
            <a:r>
              <a:rPr lang="ko-KR" altLang="en-US" sz="2400"/>
              <a:t>스타일</a:t>
            </a:r>
            <a:r>
              <a:rPr lang="en-US" altLang="en-US" sz="2400"/>
              <a:t> </a:t>
            </a:r>
            <a:r>
              <a:rPr lang="ko-KR" altLang="en-US" sz="2400"/>
              <a:t>편집</a:t>
            </a:r>
          </a:p>
        </p:txBody>
      </p:sp>
      <p:sp>
        <p:nvSpPr>
          <p:cNvPr id="5" name="layout1_shape3"/>
          <p:cNvSpPr/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_shape4"/>
          <p:cNvSpPr/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_shape5"/>
          <p:cNvSpPr/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0_shape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0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0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0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1_shape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2_shape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2_shape3"/>
          <p:cNvSpPr/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2_shape4"/>
          <p:cNvSpPr/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2_shape5"/>
          <p:cNvSpPr/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3_shape2"/>
          <p:cNvSpPr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5" name="layout3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3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3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4_shape2"/>
          <p:cNvSpPr/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4_shape3"/>
          <p:cNvSpPr/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4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4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4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5_shape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5" name="layout5_shape3"/>
          <p:cNvSpPr/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5_shape4"/>
          <p:cNvSpPr/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7" name="layout5_shape5"/>
          <p:cNvSpPr/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8" name="layout5_shape6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layout5_shape7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layout5_shape8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6_shape2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6_shape3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6_shape4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layout7_shape2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7_shape3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8_shape2"/>
          <p:cNvSpPr/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8_shape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6" name="layout8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8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8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9_shape2"/>
          <p:cNvSpPr/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/>
          </a:p>
        </p:txBody>
      </p:sp>
      <p:sp>
        <p:nvSpPr>
          <p:cNvPr id="5" name="layout9_shape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6" name="layout9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9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9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master1_shape3"/>
          <p:cNvSpPr/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ster1_shape4"/>
          <p:cNvSpPr/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master1_shape5"/>
          <p:cNvSpPr/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marL="228600" indent="-228600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685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chart" Target="../charts/chart1.xml"  /><Relationship Id="rId4" Type="http://schemas.openxmlformats.org/officeDocument/2006/relationships/chart" Target="../charts/chart2.xml"  /><Relationship Id="rId5" Type="http://schemas.openxmlformats.org/officeDocument/2006/relationships/chart" Target="../charts/char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Relationship Id="rId3" Type="http://schemas.openxmlformats.org/officeDocument/2006/relationships/chart" Target="../charts/chart2.xml"  /><Relationship Id="rId4" Type="http://schemas.openxmlformats.org/officeDocument/2006/relationships/chart" Target="../charts/chart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5907963546815153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sp>
        <p:nvSpPr>
          <p:cNvPr id="4" name="nppt_165907963546815154"/>
          <p:cNvSpPr/>
          <p:nvPr/>
        </p:nvSpPr>
        <p:spPr>
          <a:xfrm>
            <a:off x="1014657" y="2565024"/>
            <a:ext cx="10148390" cy="1968065"/>
          </a:xfrm>
          <a:prstGeom prst="round2SameRect">
            <a:avLst>
              <a:gd name="adj1" fmla="val 0"/>
              <a:gd name="adj2" fmla="val  5437"/>
            </a:avLst>
          </a:prstGeom>
          <a:noFill/>
          <a:ln w="12700" cap="flat">
            <a:noFill/>
            <a:prstDash val="solid"/>
            <a:miter lim="800000"/>
          </a:ln>
          <a:effectLst xmlns:a="http://schemas.openxmlformats.org/drawingml/2006/main"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5400" b="1">
                <a:solidFill>
                  <a:schemeClr val="accent2">
                    <a:alpha val="100000"/>
                    <a:lumMod val="60000"/>
                    <a:lumOff val="40000"/>
                  </a:schemeClr>
                </a:solidFill>
                <a:latin typeface="맑은 고딕"/>
                <a:ea typeface="맑은 고딕"/>
              </a:rPr>
              <a:t>데이터 산업 시장의 현재와 미래</a:t>
            </a:r>
          </a:p>
          <a:p>
            <a:pPr algn="ctr" marL="0">
              <a:lnSpc>
                <a:spcPct val="150000"/>
              </a:lnSpc>
              <a:buNone/>
            </a:pPr>
            <a:r>
              <a:rPr lang="en-US" altLang="ko-KR" sz="1000">
                <a:solidFill>
                  <a:srgbClr val="a5a5a5"/>
                </a:solidFill>
                <a:latin typeface="+mn-cs"/>
              </a:rPr>
              <a:t/>
            </a:r>
          </a:p>
          <a:p>
            <a:pPr algn="ctr" marL="0">
              <a:lnSpc>
                <a:spcPct val="150000"/>
              </a:lnSpc>
              <a:buNone/>
            </a:pPr>
            <a:r>
              <a:rPr lang="en-US" altLang="ko-KR" sz="1000">
                <a:solidFill>
                  <a:srgbClr val="a5a5a5"/>
                </a:solidFill>
                <a:latin typeface="+mn-cs"/>
              </a:rPr>
              <a:t/>
            </a:r>
          </a:p>
          <a:p>
            <a:pPr algn="ctr" marL="0">
              <a:lnSpc>
                <a:spcPct val="150000"/>
              </a:lnSpc>
              <a:buNone/>
            </a:pPr>
            <a:r>
              <a:rPr lang="en-US" altLang="ko-KR" sz="2400">
                <a:solidFill>
                  <a:srgbClr val="a5a5a5"/>
                </a:solidFill>
                <a:latin typeface="+mn-cs"/>
              </a:rPr>
              <a:t>데이터 산업 분석을 통한 수요 예측</a:t>
            </a:r>
          </a:p>
        </p:txBody>
      </p:sp>
      <p:sp>
        <p:nvSpPr>
          <p:cNvPr id="5" name="nppt_165907963546815158"/>
          <p:cNvSpPr/>
          <p:nvPr/>
        </p:nvSpPr>
        <p:spPr>
          <a:xfrm>
            <a:off x="-27463" y="-16816"/>
            <a:ext cx="12262201" cy="524441"/>
          </a:xfrm>
          <a:prstGeom prst="round2SameRect">
            <a:avLst>
              <a:gd name="adj1" fmla="val 24366"/>
              <a:gd name="adj2" fmla="val  0"/>
            </a:avLst>
          </a:prstGeom>
          <a:solidFill>
            <a:schemeClr val="bg1">
              <a:alpha val="9000"/>
            </a:schemeClr>
          </a:solidFill>
          <a:ln w="12700" cap="flat">
            <a:noFill/>
            <a:prstDash val="solid"/>
            <a:miter lim="800000"/>
          </a:ln>
          <a:effectLst xmlns:a="http://schemas.openxmlformats.org/drawingml/2006/main"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marL="1352550">
              <a:lnSpc>
                <a:spcPct val="100000"/>
              </a:lnSpc>
              <a:buNone/>
            </a:pPr>
            <a:r>
              <a:rPr altLang="ko-KR" sz="2000" i="1" b="1">
                <a:solidFill>
                  <a:srgbClr val="f9f6e7"/>
                </a:solidFill>
                <a:latin typeface="맑은 고딕"/>
                <a:ea typeface="맑은 고딕"/>
              </a:rPr>
              <a:t>CAKD 7기 5조 강유한, 김덕현, 이상윤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  <p:timing>
    <p:tnLst>
      <p:par>
        <p:cTn id="1" dur="indefinite" nodeType="tmRoot" restart="never">
          <p:childTnLst>
            <p:seq nextAc="seek" concurrent="1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grpId="0" nodeType="clickEffect" fill="hold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5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4_group2"/>
          <p:cNvGrpSpPr>
            <a:grpSpLocks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4_shape1"/>
            <p:cNvSpPr/>
            <p:nvPr/>
          </p:nvSpPr>
          <p:spPr>
            <a:xfrm flipH="1" rot="16200000">
              <a:off x="2827539" y="-2506459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4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4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4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ln w="15875">
                    <a:noFill/>
                  </a:ln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4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4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4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>
                <a:lnSpc>
                  <a:spcPct val="100000"/>
                </a:lnSpc>
                <a:buNone/>
              </a:pPr>
              <a:r>
                <a:rPr lang="en-US" altLang="ko-KR" sz="1800">
                  <a:solidFill>
                    <a:srgbClr val="ffffff"/>
                  </a:solidFill>
                  <a:latin typeface="+mn-cs"/>
                </a:rPr>
                <a:t/>
              </a:r>
            </a:p>
          </p:txBody>
        </p:sp>
      </p:grpSp>
      <p:pic>
        <p:nvPicPr>
          <p:cNvPr id="11" name="nppt_165908451500666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3492901" y="261257"/>
          <a:ext cx="7874350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slide4_shape8"/>
          <p:cNvSpPr/>
          <p:nvPr/>
        </p:nvSpPr>
        <p:spPr>
          <a:xfrm>
            <a:off x="1047260" y="4532650"/>
            <a:ext cx="2613024" cy="877163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4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10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14" name="slide4_shape9"/>
          <p:cNvSpPr/>
          <p:nvPr/>
        </p:nvSpPr>
        <p:spPr>
          <a:xfrm>
            <a:off x="1105996" y="2353547"/>
            <a:ext cx="2554287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slide4_shape10"/>
          <p:cNvSpPr/>
          <p:nvPr/>
        </p:nvSpPr>
        <p:spPr>
          <a:xfrm>
            <a:off x="4771535" y="4532650"/>
            <a:ext cx="2613024" cy="877163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4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10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16" name="slide4_shape11"/>
          <p:cNvSpPr/>
          <p:nvPr/>
        </p:nvSpPr>
        <p:spPr>
          <a:xfrm>
            <a:off x="4830271" y="2353547"/>
            <a:ext cx="2554287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slide4_shape12"/>
          <p:cNvSpPr/>
          <p:nvPr/>
        </p:nvSpPr>
        <p:spPr>
          <a:xfrm>
            <a:off x="8495810" y="4532650"/>
            <a:ext cx="2613024" cy="877163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4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10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18" name="slide4_shape13"/>
          <p:cNvSpPr/>
          <p:nvPr/>
        </p:nvSpPr>
        <p:spPr>
          <a:xfrm>
            <a:off x="8554546" y="2353547"/>
            <a:ext cx="2554287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slide4_shape14"/>
          <p:cNvSpPr/>
          <p:nvPr/>
        </p:nvSpPr>
        <p:spPr>
          <a:xfrm>
            <a:off x="1105997" y="2204324"/>
            <a:ext cx="1059354" cy="29844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6dd9ff"/>
              </a:gs>
              <a:gs pos="100000">
                <a:srgbClr val="00b0f0"/>
              </a:gs>
            </a:gsLst>
            <a:lin ang="0" scaled="1"/>
            <a:tileRect/>
          </a:gradFill>
          <a:ln w="12700" cap="flat">
            <a:noFill/>
            <a:prstDash val="solid"/>
            <a:miter lim="800000"/>
          </a:ln>
          <a:effectLst xmlns:a="http://schemas.openxmlformats.org/drawingml/2006/main"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r>
              <a:rPr lang="en-US" altLang="ko-KR" sz="1200" i="1" kern="0">
                <a:ln w="15875">
                  <a:noFill/>
                </a:ln>
                <a:solidFill>
                  <a:srgbClr val="f9f6e7"/>
                </a:solidFill>
                <a:latin typeface="Tmon몬소리 Black"/>
                <a:ea typeface="Tmon몬소리 Black"/>
                <a:cs typeface="+mn-cs"/>
              </a:rPr>
              <a:t>contents</a:t>
            </a:r>
          </a:p>
        </p:txBody>
      </p:sp>
      <p:sp>
        <p:nvSpPr>
          <p:cNvPr id="20" name="slide4_shape15"/>
          <p:cNvSpPr/>
          <p:nvPr/>
        </p:nvSpPr>
        <p:spPr>
          <a:xfrm>
            <a:off x="4830271" y="2204324"/>
            <a:ext cx="1059354" cy="29844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6dd9ff"/>
              </a:gs>
              <a:gs pos="100000">
                <a:srgbClr val="00b0f0"/>
              </a:gs>
            </a:gsLst>
            <a:lin ang="0" scaled="1"/>
            <a:tileRect/>
          </a:gradFill>
          <a:ln w="12700" cap="flat">
            <a:noFill/>
            <a:prstDash val="solid"/>
            <a:miter lim="800000"/>
          </a:ln>
          <a:effectLst xmlns:a="http://schemas.openxmlformats.org/drawingml/2006/main"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r>
              <a:rPr lang="en-US" altLang="ko-KR" sz="1200" i="1" kern="0">
                <a:ln w="15875">
                  <a:noFill/>
                </a:ln>
                <a:solidFill>
                  <a:srgbClr val="f9f6e7"/>
                </a:solidFill>
                <a:latin typeface="Tmon몬소리 Black"/>
                <a:ea typeface="Tmon몬소리 Black"/>
                <a:cs typeface="+mn-cs"/>
              </a:rPr>
              <a:t>contents</a:t>
            </a:r>
          </a:p>
        </p:txBody>
      </p:sp>
      <p:sp>
        <p:nvSpPr>
          <p:cNvPr id="21" name="slide4_shape16"/>
          <p:cNvSpPr/>
          <p:nvPr/>
        </p:nvSpPr>
        <p:spPr>
          <a:xfrm>
            <a:off x="8554545" y="2204324"/>
            <a:ext cx="1059354" cy="29844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6dd9ff"/>
              </a:gs>
              <a:gs pos="100000">
                <a:srgbClr val="00b0f0"/>
              </a:gs>
            </a:gsLst>
            <a:lin ang="0" scaled="1"/>
            <a:tileRect/>
          </a:gradFill>
          <a:ln w="12700" cap="flat">
            <a:noFill/>
            <a:prstDash val="solid"/>
            <a:miter lim="800000"/>
          </a:ln>
          <a:effectLst xmlns:a="http://schemas.openxmlformats.org/drawingml/2006/main"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r>
              <a:rPr lang="en-US" altLang="ko-KR" sz="1200" i="1" kern="0">
                <a:ln w="15875">
                  <a:noFill/>
                </a:ln>
                <a:solidFill>
                  <a:srgbClr val="f9f6e7"/>
                </a:solidFill>
                <a:latin typeface="Tmon몬소리 Black"/>
                <a:ea typeface="Tmon몬소리 Black"/>
                <a:cs typeface="+mn-cs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ppt_1659084515006785"/>
          <p:cNvGrpSpPr>
            <a:grpSpLocks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nppt_1659084515006786"/>
            <p:cNvSpPr/>
            <p:nvPr/>
          </p:nvSpPr>
          <p:spPr>
            <a:xfrm flipH="1" rot="16200000">
              <a:off x="2827539" y="-2506459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nppt_1659084515006790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659084515006794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59084515006798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ln w="15875">
                    <a:noFill/>
                  </a:ln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59084515006802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5908451500680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59084515006810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>
                <a:lnSpc>
                  <a:spcPct val="100000"/>
                </a:lnSpc>
                <a:buNone/>
              </a:pPr>
              <a:r>
                <a:rPr lang="en-US" altLang="ko-KR" sz="1800">
                  <a:solidFill>
                    <a:srgbClr val="ffffff"/>
                  </a:solidFill>
                  <a:latin typeface="+mn-cs"/>
                </a:rPr>
                <a:t/>
              </a:r>
            </a:p>
          </p:txBody>
        </p:sp>
      </p:grpSp>
      <p:pic>
        <p:nvPicPr>
          <p:cNvPr id="11" name="nppt_1659084515006814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3492901" y="261257"/>
          <a:ext cx="7874350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nppt_1659084515006876"/>
          <p:cNvSpPr/>
          <p:nvPr/>
        </p:nvSpPr>
        <p:spPr>
          <a:xfrm>
            <a:off x="1047260" y="4532650"/>
            <a:ext cx="2613024" cy="877163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4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10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14" name="nppt_1659084515006877"/>
          <p:cNvSpPr/>
          <p:nvPr/>
        </p:nvSpPr>
        <p:spPr>
          <a:xfrm>
            <a:off x="1105996" y="2353547"/>
            <a:ext cx="2554287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nppt_1659084515006881"/>
          <p:cNvSpPr/>
          <p:nvPr/>
        </p:nvSpPr>
        <p:spPr>
          <a:xfrm>
            <a:off x="4771535" y="4532650"/>
            <a:ext cx="2613024" cy="877163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4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10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16" name="nppt_1659084515006882"/>
          <p:cNvSpPr/>
          <p:nvPr/>
        </p:nvSpPr>
        <p:spPr>
          <a:xfrm>
            <a:off x="4830271" y="2353547"/>
            <a:ext cx="2554287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nppt_1659084515006886"/>
          <p:cNvSpPr/>
          <p:nvPr/>
        </p:nvSpPr>
        <p:spPr>
          <a:xfrm>
            <a:off x="8495810" y="4532650"/>
            <a:ext cx="2613024" cy="877163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4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10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18" name="nppt_1659084515006887"/>
          <p:cNvSpPr/>
          <p:nvPr/>
        </p:nvSpPr>
        <p:spPr>
          <a:xfrm>
            <a:off x="8554546" y="2353547"/>
            <a:ext cx="2554287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nppt_1659084515006891"/>
          <p:cNvSpPr/>
          <p:nvPr/>
        </p:nvSpPr>
        <p:spPr>
          <a:xfrm>
            <a:off x="1105997" y="2204324"/>
            <a:ext cx="1059354" cy="29844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6dd9ff"/>
              </a:gs>
              <a:gs pos="100000">
                <a:srgbClr val="00b0f0"/>
              </a:gs>
            </a:gsLst>
            <a:lin ang="0" scaled="1"/>
            <a:tileRect/>
          </a:gradFill>
          <a:ln w="12700" cap="flat">
            <a:noFill/>
            <a:prstDash val="solid"/>
            <a:miter lim="800000"/>
          </a:ln>
          <a:effectLst xmlns:a="http://schemas.openxmlformats.org/drawingml/2006/main"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r>
              <a:rPr lang="en-US" altLang="ko-KR" sz="1200" i="1" kern="0">
                <a:ln w="15875">
                  <a:noFill/>
                </a:ln>
                <a:solidFill>
                  <a:srgbClr val="f9f6e7"/>
                </a:solidFill>
                <a:latin typeface="Tmon몬소리 Black"/>
                <a:ea typeface="Tmon몬소리 Black"/>
                <a:cs typeface="+mn-cs"/>
              </a:rPr>
              <a:t>contents</a:t>
            </a:r>
          </a:p>
        </p:txBody>
      </p:sp>
      <p:sp>
        <p:nvSpPr>
          <p:cNvPr id="20" name="nppt_1659084515006895"/>
          <p:cNvSpPr/>
          <p:nvPr/>
        </p:nvSpPr>
        <p:spPr>
          <a:xfrm>
            <a:off x="4830271" y="2204324"/>
            <a:ext cx="1059354" cy="29844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6dd9ff"/>
              </a:gs>
              <a:gs pos="100000">
                <a:srgbClr val="00b0f0"/>
              </a:gs>
            </a:gsLst>
            <a:lin ang="0" scaled="1"/>
            <a:tileRect/>
          </a:gradFill>
          <a:ln w="12700" cap="flat">
            <a:noFill/>
            <a:prstDash val="solid"/>
            <a:miter lim="800000"/>
          </a:ln>
          <a:effectLst xmlns:a="http://schemas.openxmlformats.org/drawingml/2006/main"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r>
              <a:rPr lang="en-US" altLang="ko-KR" sz="1200" i="1" kern="0">
                <a:ln w="15875">
                  <a:noFill/>
                </a:ln>
                <a:solidFill>
                  <a:srgbClr val="f9f6e7"/>
                </a:solidFill>
                <a:latin typeface="Tmon몬소리 Black"/>
                <a:ea typeface="Tmon몬소리 Black"/>
                <a:cs typeface="+mn-cs"/>
              </a:rPr>
              <a:t>contents</a:t>
            </a:r>
          </a:p>
        </p:txBody>
      </p:sp>
      <p:sp>
        <p:nvSpPr>
          <p:cNvPr id="21" name="nppt_1659084515006899"/>
          <p:cNvSpPr/>
          <p:nvPr/>
        </p:nvSpPr>
        <p:spPr>
          <a:xfrm>
            <a:off x="8554545" y="2204324"/>
            <a:ext cx="1059354" cy="29844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6dd9ff"/>
              </a:gs>
              <a:gs pos="100000">
                <a:srgbClr val="00b0f0"/>
              </a:gs>
            </a:gsLst>
            <a:lin ang="0" scaled="1"/>
            <a:tileRect/>
          </a:gradFill>
          <a:ln w="12700" cap="flat">
            <a:noFill/>
            <a:prstDash val="solid"/>
            <a:miter lim="800000"/>
          </a:ln>
          <a:effectLst xmlns:a="http://schemas.openxmlformats.org/drawingml/2006/main"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0"/>
            <a:r>
              <a:rPr lang="en-US" altLang="ko-KR" sz="1200" i="1" kern="0">
                <a:ln w="15875">
                  <a:noFill/>
                </a:ln>
                <a:solidFill>
                  <a:srgbClr val="f9f6e7"/>
                </a:solidFill>
                <a:latin typeface="Tmon몬소리 Black"/>
                <a:ea typeface="Tmon몬소리 Black"/>
                <a:cs typeface="+mn-cs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5_group2"/>
          <p:cNvGrpSpPr>
            <a:grpSpLocks/>
          </p:cNvGrpSpPr>
          <p:nvPr/>
        </p:nvGrpSpPr>
        <p:grpSpPr>
          <a:xfrm>
            <a:off x="226492" y="-2743"/>
            <a:ext cx="11972926" cy="6863488"/>
            <a:chOff x="226492" y="-2743"/>
            <a:chExt cx="11972926" cy="6863488"/>
          </a:xfrm>
        </p:grpSpPr>
        <p:sp>
          <p:nvSpPr>
            <p:cNvPr id="4" name="slide5_shape1"/>
            <p:cNvSpPr/>
            <p:nvPr/>
          </p:nvSpPr>
          <p:spPr>
            <a:xfrm flipH="1" rot="16200000">
              <a:off x="2834957" y="-2503717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5_shape2"/>
            <p:cNvSpPr/>
            <p:nvPr/>
          </p:nvSpPr>
          <p:spPr>
            <a:xfrm>
              <a:off x="333989" y="263999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5_shape3"/>
            <p:cNvSpPr/>
            <p:nvPr/>
          </p:nvSpPr>
          <p:spPr>
            <a:xfrm flipH="1">
              <a:off x="226493" y="263999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5_shape4"/>
            <p:cNvSpPr/>
            <p:nvPr/>
          </p:nvSpPr>
          <p:spPr>
            <a:xfrm>
              <a:off x="226492" y="263999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ln w="15875">
                    <a:noFill/>
                  </a:ln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5_shape5"/>
            <p:cNvSpPr/>
            <p:nvPr/>
          </p:nvSpPr>
          <p:spPr>
            <a:xfrm>
              <a:off x="442713" y="418571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5_shape6"/>
            <p:cNvSpPr/>
            <p:nvPr/>
          </p:nvSpPr>
          <p:spPr>
            <a:xfrm>
              <a:off x="488398" y="466945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5_shape7"/>
            <p:cNvSpPr/>
            <p:nvPr/>
          </p:nvSpPr>
          <p:spPr>
            <a:xfrm>
              <a:off x="226494" y="758880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1" name="nppt_16590845150061123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3492901" y="261257"/>
          <a:ext cx="7874350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slide5_graphicFrame1"/>
          <p:cNvGraphicFramePr>
            <a:graphicFrameLocks noGrp="1"/>
          </p:cNvGraphicFramePr>
          <p:nvPr/>
        </p:nvGraphicFramePr>
        <p:xfrm>
          <a:off x="1262618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slide5_shape8"/>
          <p:cNvSpPr/>
          <p:nvPr/>
        </p:nvSpPr>
        <p:spPr>
          <a:xfrm>
            <a:off x="1262618" y="5307993"/>
            <a:ext cx="2521142" cy="99257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2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15" name="slide5_shape9"/>
          <p:cNvSpPr/>
          <p:nvPr/>
        </p:nvSpPr>
        <p:spPr>
          <a:xfrm>
            <a:off x="2404282" y="4767349"/>
            <a:ext cx="237814" cy="291969"/>
          </a:xfrm>
          <a:custGeom>
            <a:avLst/>
            <a:rect l="l" t="t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6dd9ff"/>
          </a:solidFill>
          <a:ln w="0">
            <a:noFill/>
            <a:prstDash val="solid"/>
            <a:round/>
          </a:ln>
        </p:spPr>
        <p:txBody>
          <a:bodyPr wrap="square" lIns="91440" tIns="45720" rIns="91440" bIns="45720" anchor="t">
            <a:prstTxWarp prst="textNoShape"/>
          </a:bodyPr>
          <a:lstStyle/>
          <a:p>
            <a:pPr algn="l" marL="0" defTabSz="914400" latinLnBrk="1"/>
            <a:endParaRPr sz="18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6" name="slide5_group3"/>
          <p:cNvGrpSpPr>
            <a:grpSpLocks/>
          </p:cNvGrpSpPr>
          <p:nvPr/>
        </p:nvGrpSpPr>
        <p:grpSpPr>
          <a:xfrm>
            <a:off x="5930908" y="4781205"/>
            <a:ext cx="282047" cy="239244"/>
            <a:chOff x="5930908" y="4781205"/>
            <a:chExt cx="282047" cy="239244"/>
          </a:xfrm>
          <a:solidFill>
            <a:srgbClr val="6dd9ff"/>
          </a:solidFill>
        </p:grpSpPr>
        <p:sp>
          <p:nvSpPr>
            <p:cNvPr id="17" name="slide5_shape10"/>
            <p:cNvSpPr/>
            <p:nvPr/>
          </p:nvSpPr>
          <p:spPr>
            <a:xfrm>
              <a:off x="5930908" y="4781205"/>
              <a:ext cx="282047" cy="239244"/>
            </a:xfrm>
            <a:custGeom>
              <a:avLst/>
              <a:rect l="l" t="t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6dd9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slide5_shape11"/>
            <p:cNvSpPr/>
            <p:nvPr/>
          </p:nvSpPr>
          <p:spPr>
            <a:xfrm>
              <a:off x="6047601" y="4838875"/>
              <a:ext cx="48659" cy="49110"/>
            </a:xfrm>
            <a:custGeom>
              <a:avLst/>
              <a:rect l="l" t="t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dd9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9" name="slide5_group4"/>
          <p:cNvGrpSpPr>
            <a:grpSpLocks/>
          </p:cNvGrpSpPr>
          <p:nvPr/>
        </p:nvGrpSpPr>
        <p:grpSpPr>
          <a:xfrm>
            <a:off x="9468210" y="4763417"/>
            <a:ext cx="304929" cy="266873"/>
            <a:chOff x="9468210" y="4763417"/>
            <a:chExt cx="304929" cy="266873"/>
          </a:xfrm>
          <a:solidFill>
            <a:srgbClr val="6dd9ff"/>
          </a:solidFill>
        </p:grpSpPr>
        <p:sp>
          <p:nvSpPr>
            <p:cNvPr id="20" name="slide5_shape12"/>
            <p:cNvSpPr/>
            <p:nvPr/>
          </p:nvSpPr>
          <p:spPr>
            <a:xfrm>
              <a:off x="9569535" y="4986524"/>
              <a:ext cx="41862" cy="43765"/>
            </a:xfrm>
            <a:custGeom>
              <a:avLst/>
              <a:rect l="l" t="t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d9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5_shape13"/>
            <p:cNvSpPr/>
            <p:nvPr/>
          </p:nvSpPr>
          <p:spPr>
            <a:xfrm>
              <a:off x="9468210" y="4763417"/>
              <a:ext cx="304929" cy="252126"/>
            </a:xfrm>
            <a:custGeom>
              <a:avLst/>
              <a:rect l="l" t="t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rgbClr val="6dd9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2" name="slide5_shape14"/>
          <p:cNvSpPr/>
          <p:nvPr/>
        </p:nvSpPr>
        <p:spPr>
          <a:xfrm>
            <a:off x="2200460" y="4584701"/>
            <a:ext cx="645459" cy="645459"/>
          </a:xfrm>
          <a:prstGeom prst="ellipse">
            <a:avLst/>
          </a:prstGeom>
          <a:noFill/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endParaRPr lang="ko-KR" altLang="en-US"/>
          </a:p>
        </p:txBody>
      </p:sp>
      <p:graphicFrame>
        <p:nvGraphicFramePr>
          <p:cNvPr id="23" name="slide5_graphicFrame2"/>
          <p:cNvGraphicFramePr>
            <a:graphicFrameLocks noGrp="1"/>
          </p:cNvGraphicFramePr>
          <p:nvPr/>
        </p:nvGraphicFramePr>
        <p:xfrm>
          <a:off x="4811361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" name="slide5_shape15"/>
          <p:cNvSpPr/>
          <p:nvPr/>
        </p:nvSpPr>
        <p:spPr>
          <a:xfrm>
            <a:off x="4811361" y="5307993"/>
            <a:ext cx="2521142" cy="99257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2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25" name="slide5_shape16"/>
          <p:cNvSpPr/>
          <p:nvPr/>
        </p:nvSpPr>
        <p:spPr>
          <a:xfrm>
            <a:off x="5749203" y="4584701"/>
            <a:ext cx="645459" cy="645459"/>
          </a:xfrm>
          <a:prstGeom prst="ellipse">
            <a:avLst/>
          </a:prstGeom>
          <a:noFill/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" name="slide5_graphicFrame3"/>
          <p:cNvGraphicFramePr>
            <a:graphicFrameLocks noGrp="1"/>
          </p:cNvGraphicFramePr>
          <p:nvPr/>
        </p:nvGraphicFramePr>
        <p:xfrm>
          <a:off x="8360104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7" name="slide5_shape17"/>
          <p:cNvSpPr/>
          <p:nvPr/>
        </p:nvSpPr>
        <p:spPr>
          <a:xfrm>
            <a:off x="8360104" y="5307993"/>
            <a:ext cx="2521142" cy="99257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2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28" name="slide5_shape18"/>
          <p:cNvSpPr/>
          <p:nvPr/>
        </p:nvSpPr>
        <p:spPr>
          <a:xfrm>
            <a:off x="9297946" y="4584701"/>
            <a:ext cx="645459" cy="645459"/>
          </a:xfrm>
          <a:prstGeom prst="ellipse">
            <a:avLst/>
          </a:prstGeom>
          <a:noFill/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ppt_165907963546812056"/>
          <p:cNvGrpSpPr>
            <a:grpSpLocks/>
          </p:cNvGrpSpPr>
          <p:nvPr/>
        </p:nvGrpSpPr>
        <p:grpSpPr>
          <a:xfrm>
            <a:off x="226492" y="-2743"/>
            <a:ext cx="11972926" cy="6863488"/>
            <a:chOff x="226492" y="-2743"/>
            <a:chExt cx="11972926" cy="6863488"/>
          </a:xfrm>
        </p:grpSpPr>
        <p:sp>
          <p:nvSpPr>
            <p:cNvPr id="4" name="nppt_165907963546812057"/>
            <p:cNvSpPr/>
            <p:nvPr/>
          </p:nvSpPr>
          <p:spPr>
            <a:xfrm flipH="1" rot="16200000">
              <a:off x="2834957" y="-2503717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nppt_165907963546812061"/>
            <p:cNvSpPr/>
            <p:nvPr/>
          </p:nvSpPr>
          <p:spPr>
            <a:xfrm>
              <a:off x="333989" y="263999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65907963546812065"/>
            <p:cNvSpPr/>
            <p:nvPr/>
          </p:nvSpPr>
          <p:spPr>
            <a:xfrm flipH="1">
              <a:off x="226493" y="263999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5907963546812069"/>
            <p:cNvSpPr/>
            <p:nvPr/>
          </p:nvSpPr>
          <p:spPr>
            <a:xfrm>
              <a:off x="226492" y="263999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ln w="15875">
                    <a:noFill/>
                  </a:ln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5907963546812073"/>
            <p:cNvSpPr/>
            <p:nvPr/>
          </p:nvSpPr>
          <p:spPr>
            <a:xfrm>
              <a:off x="442713" y="418571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5907963546812077"/>
            <p:cNvSpPr/>
            <p:nvPr/>
          </p:nvSpPr>
          <p:spPr>
            <a:xfrm>
              <a:off x="488398" y="466945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5907963546812081"/>
            <p:cNvSpPr/>
            <p:nvPr/>
          </p:nvSpPr>
          <p:spPr>
            <a:xfrm>
              <a:off x="226494" y="758880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3492901" y="261257"/>
          <a:ext cx="7874350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nppt_165907963546812146"/>
          <p:cNvGraphicFramePr>
            <a:graphicFrameLocks noGrp="1"/>
          </p:cNvGraphicFramePr>
          <p:nvPr/>
        </p:nvGraphicFramePr>
        <p:xfrm>
          <a:off x="1262618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nppt_165907963546812147"/>
          <p:cNvSpPr/>
          <p:nvPr/>
        </p:nvSpPr>
        <p:spPr>
          <a:xfrm>
            <a:off x="1262618" y="5307993"/>
            <a:ext cx="2521142" cy="99257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2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14" name="nppt_165907963546812148"/>
          <p:cNvSpPr/>
          <p:nvPr/>
        </p:nvSpPr>
        <p:spPr>
          <a:xfrm>
            <a:off x="2404282" y="4767349"/>
            <a:ext cx="237814" cy="291969"/>
          </a:xfrm>
          <a:custGeom>
            <a:avLst/>
            <a:rect l="l" t="t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6dd9ff"/>
          </a:solidFill>
          <a:ln w="0">
            <a:noFill/>
            <a:prstDash val="solid"/>
            <a:round/>
          </a:ln>
        </p:spPr>
        <p:txBody>
          <a:bodyPr wrap="square" lIns="91440" tIns="45720" rIns="91440" bIns="45720" anchor="t">
            <a:prstTxWarp prst="textNoShape"/>
          </a:bodyPr>
          <a:lstStyle/>
          <a:p>
            <a:pPr algn="l" marL="0" defTabSz="914400" latinLnBrk="1"/>
            <a:endParaRPr sz="18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5" name="nppt_165907963546812152"/>
          <p:cNvGrpSpPr>
            <a:grpSpLocks/>
          </p:cNvGrpSpPr>
          <p:nvPr/>
        </p:nvGrpSpPr>
        <p:grpSpPr>
          <a:xfrm>
            <a:off x="5930908" y="4781205"/>
            <a:ext cx="282047" cy="239244"/>
            <a:chOff x="5930908" y="4781205"/>
            <a:chExt cx="282047" cy="239244"/>
          </a:xfrm>
          <a:solidFill>
            <a:srgbClr val="6dd9ff"/>
          </a:solidFill>
        </p:grpSpPr>
        <p:sp>
          <p:nvSpPr>
            <p:cNvPr id="16" name="nppt_165907963546812153"/>
            <p:cNvSpPr/>
            <p:nvPr/>
          </p:nvSpPr>
          <p:spPr>
            <a:xfrm>
              <a:off x="5930908" y="4781205"/>
              <a:ext cx="282047" cy="239244"/>
            </a:xfrm>
            <a:custGeom>
              <a:avLst/>
              <a:rect l="l" t="t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6dd9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nppt_165907963546812157"/>
            <p:cNvSpPr/>
            <p:nvPr/>
          </p:nvSpPr>
          <p:spPr>
            <a:xfrm>
              <a:off x="6047601" y="4838875"/>
              <a:ext cx="48659" cy="49110"/>
            </a:xfrm>
            <a:custGeom>
              <a:avLst/>
              <a:rect l="l" t="t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dd9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" name="nppt_165907963546812161"/>
          <p:cNvGrpSpPr>
            <a:grpSpLocks/>
          </p:cNvGrpSpPr>
          <p:nvPr/>
        </p:nvGrpSpPr>
        <p:grpSpPr>
          <a:xfrm>
            <a:off x="9468210" y="4763417"/>
            <a:ext cx="304929" cy="266873"/>
            <a:chOff x="9468210" y="4763417"/>
            <a:chExt cx="304929" cy="266873"/>
          </a:xfrm>
          <a:solidFill>
            <a:srgbClr val="6dd9ff"/>
          </a:solidFill>
        </p:grpSpPr>
        <p:sp>
          <p:nvSpPr>
            <p:cNvPr id="19" name="nppt_165907963546812162"/>
            <p:cNvSpPr/>
            <p:nvPr/>
          </p:nvSpPr>
          <p:spPr>
            <a:xfrm>
              <a:off x="9569535" y="4986524"/>
              <a:ext cx="41862" cy="43765"/>
            </a:xfrm>
            <a:custGeom>
              <a:avLst/>
              <a:rect l="l" t="t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d9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nppt_165907963546812166"/>
            <p:cNvSpPr/>
            <p:nvPr/>
          </p:nvSpPr>
          <p:spPr>
            <a:xfrm>
              <a:off x="9468210" y="4763417"/>
              <a:ext cx="304929" cy="252126"/>
            </a:xfrm>
            <a:custGeom>
              <a:avLst/>
              <a:rect l="l" t="t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rgbClr val="6dd9ff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" name="nppt_165907963546812170"/>
          <p:cNvSpPr/>
          <p:nvPr/>
        </p:nvSpPr>
        <p:spPr>
          <a:xfrm>
            <a:off x="2200460" y="4584701"/>
            <a:ext cx="645459" cy="645459"/>
          </a:xfrm>
          <a:prstGeom prst="ellipse">
            <a:avLst/>
          </a:prstGeom>
          <a:noFill/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endParaRPr lang="ko-KR" altLang="en-US"/>
          </a:p>
        </p:txBody>
      </p:sp>
      <p:graphicFrame>
        <p:nvGraphicFramePr>
          <p:cNvPr id="22" name="nppt_165907963546812174"/>
          <p:cNvGraphicFramePr>
            <a:graphicFrameLocks noGrp="1"/>
          </p:cNvGraphicFramePr>
          <p:nvPr/>
        </p:nvGraphicFramePr>
        <p:xfrm>
          <a:off x="4811361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nppt_165907963546812175"/>
          <p:cNvSpPr/>
          <p:nvPr/>
        </p:nvSpPr>
        <p:spPr>
          <a:xfrm>
            <a:off x="4811361" y="5307993"/>
            <a:ext cx="2521142" cy="99257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2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24" name="nppt_165907963546812176"/>
          <p:cNvSpPr/>
          <p:nvPr/>
        </p:nvSpPr>
        <p:spPr>
          <a:xfrm>
            <a:off x="5749203" y="4584701"/>
            <a:ext cx="645459" cy="645459"/>
          </a:xfrm>
          <a:prstGeom prst="ellipse">
            <a:avLst/>
          </a:prstGeom>
          <a:noFill/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5" name="nppt_165907963546812180"/>
          <p:cNvGraphicFramePr>
            <a:graphicFrameLocks noGrp="1"/>
          </p:cNvGraphicFramePr>
          <p:nvPr/>
        </p:nvGraphicFramePr>
        <p:xfrm>
          <a:off x="8360104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nppt_165907963546812181"/>
          <p:cNvSpPr/>
          <p:nvPr/>
        </p:nvSpPr>
        <p:spPr>
          <a:xfrm>
            <a:off x="8360104" y="5307993"/>
            <a:ext cx="2521142" cy="99257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2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8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 </a:t>
            </a:r>
          </a:p>
        </p:txBody>
      </p:sp>
      <p:sp>
        <p:nvSpPr>
          <p:cNvPr id="27" name="nppt_165907963546812182"/>
          <p:cNvSpPr/>
          <p:nvPr/>
        </p:nvSpPr>
        <p:spPr>
          <a:xfrm>
            <a:off x="9297946" y="4584701"/>
            <a:ext cx="645459" cy="645459"/>
          </a:xfrm>
          <a:prstGeom prst="ellipse">
            <a:avLst/>
          </a:prstGeom>
          <a:noFill/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6_shape1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ko-KR" altLang="en-US" sz="2800" b="1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오늘</a:t>
            </a:r>
            <a:r>
              <a:rPr lang="en-US" altLang="en-US" sz="2800" b="1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800" b="1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사용한</a:t>
            </a:r>
            <a:r>
              <a:rPr lang="en-US" altLang="en-US" sz="2800" b="1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800" b="1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색상은</a:t>
            </a:r>
            <a:r>
              <a:rPr lang="en-US" altLang="ko-KR" sz="2800" b="1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?</a:t>
            </a:r>
            <a:endParaRPr sz="2000" kern="1200">
              <a:solidFill>
                <a:srgbClr val="000000">
                  <a:lumMod val="75000"/>
                  <a:lumOff val="2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6_shape2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2013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버전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이상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사용자께서는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스포이트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기능을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이용하시면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편하구요</a:t>
            </a:r>
            <a:r>
              <a:rPr lang="en-US" altLang="ko-KR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ko-KR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2010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이하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버전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사용자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께서는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다른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채우기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색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사용자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지정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탭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&gt; RGB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색상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값</a:t>
            </a:r>
            <a:r>
              <a:rPr lang="en-US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rgbClr val="000000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rPr>
              <a:t>입력</a:t>
            </a:r>
            <a:endParaRPr sz="1400" kern="1200">
              <a:solidFill>
                <a:srgbClr val="000000">
                  <a:lumMod val="75000"/>
                  <a:lumOff val="2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6_shape3"/>
          <p:cNvSpPr/>
          <p:nvPr/>
        </p:nvSpPr>
        <p:spPr>
          <a:xfrm>
            <a:off x="3187863" y="1982814"/>
            <a:ext cx="2674895" cy="2674895"/>
          </a:xfrm>
          <a:prstGeom prst="ellipse">
            <a:avLst/>
          </a:prstGeom>
          <a:solidFill>
            <a:srgbClr val="8993fb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2800" b="1" kern="1200">
                <a:ln w="3175">
                  <a:noFill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R </a:t>
            </a:r>
            <a:r>
              <a:rPr lang="en-US" altLang="ko-KR" sz="2800" b="1" kern="1200">
                <a:ln w="3175">
                  <a:noFill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137</a:t>
            </a:r>
            <a:endParaRPr sz="2800" b="1" kern="1200">
              <a:ln w="3175">
                <a:noFill/>
              </a:ln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ko-KR" sz="2800" b="1" kern="1200">
                <a:ln w="3175">
                  <a:noFill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G </a:t>
            </a:r>
            <a:r>
              <a:rPr lang="en-US" altLang="ko-KR" sz="2800" b="1" kern="1200">
                <a:ln w="3175">
                  <a:noFill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147</a:t>
            </a:r>
            <a:endParaRPr sz="2800" b="1" kern="1200">
              <a:ln w="3175">
                <a:noFill/>
              </a:ln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ko-KR" sz="2800" b="1" kern="1200">
                <a:ln w="3175">
                  <a:noFill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B </a:t>
            </a:r>
            <a:r>
              <a:rPr lang="en-US" altLang="ko-KR" sz="2800" b="1" kern="1200">
                <a:ln w="3175">
                  <a:noFill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251</a:t>
            </a:r>
            <a:endParaRPr sz="2800" b="1" kern="1200">
              <a:ln w="3175">
                <a:noFill/>
              </a:ln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6_shape4"/>
          <p:cNvSpPr/>
          <p:nvPr/>
        </p:nvSpPr>
        <p:spPr>
          <a:xfrm>
            <a:off x="6440532" y="1982813"/>
            <a:ext cx="2674895" cy="2674895"/>
          </a:xfrm>
          <a:prstGeom prst="ellipse">
            <a:avLst/>
          </a:prstGeom>
          <a:solidFill>
            <a:srgbClr val="6dd9ff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2800" b="1" kern="1200">
                <a:ln w="3175">
                  <a:noFill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R </a:t>
            </a:r>
            <a:r>
              <a:rPr lang="en-US" altLang="ko-KR" sz="2800" b="1" kern="1200">
                <a:ln w="3175">
                  <a:noFill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109</a:t>
            </a:r>
            <a:endParaRPr sz="2800" b="1" kern="1200">
              <a:ln w="3175">
                <a:noFill/>
              </a:ln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ko-KR" sz="2800" b="1" kern="1200">
                <a:ln w="3175">
                  <a:noFill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G </a:t>
            </a:r>
            <a:r>
              <a:rPr lang="en-US" altLang="ko-KR" sz="2800" b="1" kern="1200">
                <a:ln w="3175">
                  <a:noFill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217</a:t>
            </a:r>
            <a:endParaRPr sz="2800" b="1" kern="1200">
              <a:ln w="3175">
                <a:noFill/>
              </a:ln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ko-KR" sz="2800" b="1" kern="1200">
                <a:ln w="3175">
                  <a:noFill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B </a:t>
            </a:r>
            <a:r>
              <a:rPr lang="en-US" altLang="ko-KR" sz="2800" b="1" kern="1200">
                <a:ln w="3175">
                  <a:noFill/>
                </a:ln>
                <a:solidFill>
                  <a:srgbClr val="ffffff"/>
                </a:solidFill>
                <a:latin typeface="+mn-lt"/>
                <a:ea typeface="+mn-ea"/>
                <a:cs typeface="+mn-cs"/>
              </a:rPr>
              <a:t>255</a:t>
            </a:r>
            <a:endParaRPr sz="2800" b="1" kern="1200">
              <a:ln w="3175">
                <a:noFill/>
              </a:ln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5907963546815357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sp>
        <p:nvSpPr>
          <p:cNvPr id="4" name="nppt_165907963546815358"/>
          <p:cNvSpPr/>
          <p:nvPr/>
        </p:nvSpPr>
        <p:spPr>
          <a:xfrm>
            <a:off x="1438887" y="1025661"/>
            <a:ext cx="9465933" cy="5009919"/>
          </a:xfrm>
          <a:prstGeom prst="round2SameRect">
            <a:avLst>
              <a:gd name="adj1" fmla="val 0"/>
              <a:gd name="adj2" fmla="val  5437"/>
            </a:avLst>
          </a:prstGeom>
          <a:noFill/>
          <a:ln w="12700" cap="flat">
            <a:noFill/>
            <a:prstDash val="solid"/>
            <a:miter lim="800000"/>
          </a:ln>
          <a:effectLst xmlns:a="http://schemas.openxmlformats.org/drawingml/2006/main"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marL="0">
              <a:lnSpc>
                <a:spcPct val="100000"/>
              </a:lnSpc>
              <a:buNone/>
            </a:pPr>
            <a:r>
              <a:rPr altLang="ko-KR" sz="5400" b="1">
                <a:solidFill>
                  <a:schemeClr val="accent2">
                    <a:alpha val="100000"/>
                    <a:lumMod val="60000"/>
                    <a:lumOff val="40000"/>
                  </a:schemeClr>
                </a:solidFill>
                <a:latin typeface="맑은 고딕"/>
                <a:ea typeface="맑은 고딕"/>
              </a:rPr>
              <a:t>목차</a:t>
            </a:r>
          </a:p>
          <a:p>
            <a:pPr algn="l" marL="0">
              <a:lnSpc>
                <a:spcPct val="150000"/>
              </a:lnSpc>
              <a:buNone/>
            </a:pPr>
            <a:r>
              <a:rPr lang="en-US" altLang="ko-KR" sz="2400">
                <a:solidFill>
                  <a:srgbClr val="a5a5a5"/>
                </a:solidFill>
                <a:latin typeface="+mn-cs"/>
              </a:rPr>
              <a:t/>
            </a:r>
          </a:p>
          <a:p>
            <a:pPr algn="l" marL="0">
              <a:lnSpc>
                <a:spcPct val="150000"/>
              </a:lnSpc>
              <a:buNone/>
            </a:pPr>
            <a:r>
              <a:rPr altLang="ko-KR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▶</a:t>
            </a:r>
            <a:r>
              <a:rPr altLang="ko-KR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 데이터 분석의 필요성</a:t>
            </a:r>
          </a:p>
          <a:p>
            <a:pPr algn="l" marL="0">
              <a:lnSpc>
                <a:spcPct val="150000"/>
              </a:lnSpc>
              <a:buNone/>
            </a:pPr>
            <a:r>
              <a:rPr altLang="ko-KR" sz="2800" b="0">
                <a:solidFill>
                  <a:srgbClr val="e7e6e6"/>
                </a:solidFill>
                <a:latin typeface="맑은 고딕"/>
                <a:ea typeface="맑은 고딕"/>
              </a:rPr>
              <a:t>▶</a:t>
            </a:r>
            <a:r>
              <a:rPr altLang="ko-KR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 데이터 분석과정</a:t>
            </a:r>
          </a:p>
          <a:p>
            <a:pPr algn="l" marL="0">
              <a:lnSpc>
                <a:spcPct val="150000"/>
              </a:lnSpc>
              <a:buNone/>
            </a:pPr>
            <a:r>
              <a:rPr altLang="ko-KR" sz="2800" b="0">
                <a:solidFill>
                  <a:srgbClr val="e7e6e6"/>
                </a:solidFill>
                <a:latin typeface="맑은 고딕"/>
                <a:ea typeface="맑은 고딕"/>
              </a:rPr>
              <a:t>▶</a:t>
            </a:r>
            <a:r>
              <a:rPr altLang="ko-KR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 데이터 분석결과</a:t>
            </a:r>
          </a:p>
          <a:p>
            <a:pPr algn="l" marL="0">
              <a:lnSpc>
                <a:spcPct val="150000"/>
              </a:lnSpc>
              <a:buNone/>
            </a:pPr>
            <a:r>
              <a:rPr altLang="ko-KR" sz="2800" b="0">
                <a:solidFill>
                  <a:srgbClr val="e7e6e6"/>
                </a:solidFill>
                <a:latin typeface="맑은 고딕"/>
                <a:ea typeface="맑은 고딕"/>
              </a:rPr>
              <a:t>▶</a:t>
            </a:r>
            <a:r>
              <a:rPr altLang="ko-KR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 결론</a:t>
            </a:r>
          </a:p>
        </p:txBody>
      </p:sp>
      <p:sp>
        <p:nvSpPr>
          <p:cNvPr id="5" name="nppt_165907963546815362"/>
          <p:cNvSpPr/>
          <p:nvPr/>
        </p:nvSpPr>
        <p:spPr>
          <a:xfrm>
            <a:off x="-27463" y="-16816"/>
            <a:ext cx="12262201" cy="524441"/>
          </a:xfrm>
          <a:prstGeom prst="round2SameRect">
            <a:avLst>
              <a:gd name="adj1" fmla="val 24366"/>
              <a:gd name="adj2" fmla="val  0"/>
            </a:avLst>
          </a:prstGeom>
          <a:solidFill>
            <a:schemeClr val="bg1">
              <a:alpha val="9000"/>
            </a:schemeClr>
          </a:solidFill>
          <a:ln w="12700" cap="flat">
            <a:noFill/>
            <a:prstDash val="solid"/>
            <a:miter lim="800000"/>
          </a:ln>
          <a:effectLst xmlns:a="http://schemas.openxmlformats.org/drawingml/2006/main"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marL="1352550">
              <a:lnSpc>
                <a:spcPct val="100000"/>
              </a:lnSpc>
              <a:buNone/>
            </a:pPr>
            <a:r>
              <a:rPr altLang="ko-KR" sz="2000" i="1" b="1">
                <a:solidFill>
                  <a:srgbClr val="f9f6e7"/>
                </a:solidFill>
                <a:latin typeface="맑은 고딕"/>
                <a:ea typeface="맑은 고딕"/>
              </a:rPr>
              <a:t>CAKD 7기 5조 강유한, 김덕현, 이상윤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  <p:timing>
    <p:tnLst>
      <p:par>
        <p:cTn id="1" dur="indefinite" nodeType="tmRoot" restart="never">
          <p:childTnLst>
            <p:seq nextAc="seek" concurrent="1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grpId="0" nodeType="clickEffect" fill="hold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4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fe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5907963546815357" descr="이미지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sp>
        <p:nvSpPr>
          <p:cNvPr id="4" name="nppt_165907963546815358"/>
          <p:cNvSpPr/>
          <p:nvPr/>
        </p:nvSpPr>
        <p:spPr>
          <a:xfrm>
            <a:off x="1438887" y="3212976"/>
            <a:ext cx="9465933" cy="2822604"/>
          </a:xfrm>
          <a:prstGeom prst="round2SameRect">
            <a:avLst>
              <a:gd name="adj1" fmla="val 0"/>
              <a:gd name="adj2" fmla="val  5437"/>
            </a:avLst>
          </a:prstGeom>
          <a:noFill/>
          <a:ln w="12700" cap="flat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l">
              <a:lnSpc>
                <a:spcPct val="150000"/>
              </a:lnSpc>
              <a:buNone/>
              <a:defRPr/>
            </a:pPr>
            <a:r>
              <a:rPr altLang="ko-KR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▶ 데이터 분석의 필요성</a:t>
            </a:r>
            <a:endParaRPr altLang="ko-KR" sz="2800" b="0">
              <a:solidFill>
                <a:schemeClr val="bg2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50000"/>
              </a:lnSpc>
              <a:buNone/>
              <a:defRPr/>
            </a:pPr>
            <a:r>
              <a:rPr altLang="ko-KR" sz="2800" b="0">
                <a:solidFill>
                  <a:srgbClr val="e7e6e6"/>
                </a:solidFill>
                <a:latin typeface="맑은 고딕"/>
                <a:ea typeface="맑은 고딕"/>
              </a:rPr>
              <a:t>▶</a:t>
            </a:r>
            <a:r>
              <a:rPr altLang="ko-KR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 데이터 분석과정</a:t>
            </a:r>
            <a:endParaRPr altLang="ko-KR" sz="2800" b="0">
              <a:solidFill>
                <a:schemeClr val="bg2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50000"/>
              </a:lnSpc>
              <a:buNone/>
              <a:defRPr/>
            </a:pPr>
            <a:r>
              <a:rPr altLang="ko-KR" sz="2800" b="0">
                <a:solidFill>
                  <a:srgbClr val="e7e6e6"/>
                </a:solidFill>
                <a:latin typeface="맑은 고딕"/>
                <a:ea typeface="맑은 고딕"/>
              </a:rPr>
              <a:t>▶</a:t>
            </a:r>
            <a:r>
              <a:rPr altLang="ko-KR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 데이터 분석결과</a:t>
            </a:r>
            <a:endParaRPr altLang="ko-KR" sz="2800" b="0">
              <a:solidFill>
                <a:schemeClr val="bg2">
                  <a:alpha val="100000"/>
                </a:schemeClr>
              </a:solidFill>
              <a:latin typeface="+mn-ea"/>
              <a:ea typeface="+mn-ea"/>
            </a:endParaRPr>
          </a:p>
          <a:p>
            <a:pPr marL="0" algn="l">
              <a:lnSpc>
                <a:spcPct val="150000"/>
              </a:lnSpc>
              <a:buNone/>
              <a:defRPr/>
            </a:pPr>
            <a:r>
              <a:rPr altLang="ko-KR" sz="2800" b="0">
                <a:solidFill>
                  <a:srgbClr val="e7e6e6"/>
                </a:solidFill>
                <a:latin typeface="맑은 고딕"/>
                <a:ea typeface="맑은 고딕"/>
              </a:rPr>
              <a:t>▶</a:t>
            </a:r>
            <a:r>
              <a:rPr altLang="ko-KR" sz="2800" b="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</a:rPr>
              <a:t> 결론</a:t>
            </a:r>
            <a:endParaRPr altLang="ko-KR" sz="2800" b="0">
              <a:solidFill>
                <a:schemeClr val="bg2">
                  <a:alpha val="10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nppt_165907963546815362"/>
          <p:cNvSpPr/>
          <p:nvPr/>
        </p:nvSpPr>
        <p:spPr>
          <a:xfrm>
            <a:off x="-27463" y="-16816"/>
            <a:ext cx="12262201" cy="524441"/>
          </a:xfrm>
          <a:prstGeom prst="round2SameRect">
            <a:avLst>
              <a:gd name="adj1" fmla="val 24366"/>
              <a:gd name="adj2" fmla="val  0"/>
            </a:avLst>
          </a:prstGeom>
          <a:solidFill>
            <a:schemeClr val="bg1">
              <a:alpha val="9000"/>
            </a:schemeClr>
          </a:solidFill>
          <a:ln w="12700" cap="flat">
            <a:noFill/>
            <a:prstDash val="solid"/>
            <a:miter/>
          </a:ln>
          <a:effectLst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352550" algn="r">
              <a:lnSpc>
                <a:spcPct val="100000"/>
              </a:lnSpc>
              <a:buNone/>
              <a:defRPr/>
            </a:pPr>
            <a:r>
              <a:rPr altLang="ko-KR" sz="2000" b="1" i="1">
                <a:solidFill>
                  <a:srgbClr val="f9f6e7"/>
                </a:solidFill>
                <a:latin typeface="맑은 고딕"/>
                <a:ea typeface="맑은 고딕"/>
              </a:rPr>
              <a:t>CAKD 7기 5조 강유한, 김덕현, 이상윤</a:t>
            </a:r>
            <a:endParaRPr altLang="ko-KR" sz="2000" b="1" i="1">
              <a:solidFill>
                <a:srgbClr val="f9f6e7"/>
              </a:solidFill>
              <a:latin typeface="맑은 고딕"/>
              <a:ea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415480" y="1124744"/>
            <a:ext cx="2592288" cy="3592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384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ppt_16590845150062743"/>
          <p:cNvGrpSpPr>
            <a:grpSpLocks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nppt_16590845150062744"/>
            <p:cNvSpPr/>
            <p:nvPr/>
          </p:nvSpPr>
          <p:spPr>
            <a:xfrm flipH="1" rot="16200000">
              <a:off x="2827539" y="-2506459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nppt_16590845150062748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6590845150062752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590845150062756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ln w="15875">
                    <a:noFill/>
                  </a:ln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590845150062760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590845150062764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590845150062768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1" name="nppt_1659084515006294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3492901" y="261257"/>
          <a:ext cx="7874350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000" b="0" spc="0">
                          <a:solidFill>
                            <a:srgbClr val="8993fb"/>
                          </a:solidFill>
                          <a:latin typeface="+mn-cs"/>
                        </a:rPr>
                        <a:t>contents</a:t>
                      </a:r>
                    </a:p>
                  </a:txBody>
                  <a:tcPr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000" b="0" spc="0">
                          <a:solidFill>
                            <a:srgbClr val="8993fb"/>
                          </a:solidFill>
                          <a:latin typeface="+mn-cs"/>
                        </a:rPr>
                        <a:t>contents</a:t>
                      </a: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nppt_16590845150062833"/>
          <p:cNvSpPr/>
          <p:nvPr/>
        </p:nvSpPr>
        <p:spPr>
          <a:xfrm>
            <a:off x="4613904" y="2701553"/>
            <a:ext cx="2959071" cy="72744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457200" lvl="1" defTabSz="914400" latinLnBrk="1"/>
            <a:r>
              <a:rPr lang="en-US" altLang="ko-KR" sz="16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CONTENTS A</a:t>
            </a:r>
          </a:p>
        </p:txBody>
      </p:sp>
      <p:sp>
        <p:nvSpPr>
          <p:cNvPr id="14" name="nppt_16590845150062837"/>
          <p:cNvSpPr/>
          <p:nvPr/>
        </p:nvSpPr>
        <p:spPr>
          <a:xfrm>
            <a:off x="4721854" y="2795276"/>
            <a:ext cx="540000" cy="540000"/>
          </a:xfrm>
          <a:prstGeom prst="ellipse">
            <a:avLst/>
          </a:prstGeom>
          <a:solidFill>
            <a:schemeClr val="l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nppt_16590845150062841"/>
          <p:cNvSpPr/>
          <p:nvPr/>
        </p:nvSpPr>
        <p:spPr>
          <a:xfrm>
            <a:off x="4559527" y="4645181"/>
            <a:ext cx="3066787" cy="122341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</a:t>
            </a: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nppt_16590845150062842"/>
          <p:cNvCxnSpPr>
            <a:stCxn id="13" idx="2"/>
            <a:endCxn id="15" idx="0"/>
          </p:cNvCxnSpPr>
          <p:nvPr/>
        </p:nvCxnSpPr>
        <p:spPr>
          <a:xfrm flipH="1">
            <a:off x="6092920" y="3429000"/>
            <a:ext cx="519" cy="1216181"/>
          </a:xfrm>
          <a:prstGeom prst="straightConnector1">
            <a:avLst/>
          </a:prstGeom>
          <a:ln w="15875" cap="flat">
            <a:solidFill>
              <a:srgbClr val="6dd9ff"/>
            </a:solidFill>
            <a:prstDash val="sysDash"/>
            <a:miter lim="800000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nppt_16590845150062845"/>
          <p:cNvSpPr/>
          <p:nvPr/>
        </p:nvSpPr>
        <p:spPr>
          <a:xfrm>
            <a:off x="4613903" y="3854285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lang="en-US" altLang="ko-KR" sz="1600" b="1" kern="1200">
                <a:solidFill>
                  <a:srgbClr val="6dd9ff"/>
                </a:solidFill>
                <a:latin typeface="+mn-lt"/>
                <a:ea typeface="+mn-ea"/>
                <a:cs typeface="+mn-cs"/>
              </a:rPr>
              <a:t>CONTENTS A</a:t>
            </a:r>
          </a:p>
        </p:txBody>
      </p:sp>
      <p:sp>
        <p:nvSpPr>
          <p:cNvPr id="18" name="nppt_16590845150062849"/>
          <p:cNvSpPr/>
          <p:nvPr/>
        </p:nvSpPr>
        <p:spPr>
          <a:xfrm>
            <a:off x="8313505" y="2701553"/>
            <a:ext cx="2959071" cy="72744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457200" lvl="1" defTabSz="914400" latinLnBrk="1"/>
            <a:r>
              <a:rPr lang="en-US" altLang="ko-KR" sz="16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CONTENTS A</a:t>
            </a:r>
          </a:p>
        </p:txBody>
      </p:sp>
      <p:sp>
        <p:nvSpPr>
          <p:cNvPr id="19" name="nppt_16590845150062853"/>
          <p:cNvSpPr/>
          <p:nvPr/>
        </p:nvSpPr>
        <p:spPr>
          <a:xfrm>
            <a:off x="8421455" y="2795276"/>
            <a:ext cx="540000" cy="5400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nppt_16590845150062857"/>
          <p:cNvSpPr/>
          <p:nvPr/>
        </p:nvSpPr>
        <p:spPr>
          <a:xfrm>
            <a:off x="8259128" y="4645181"/>
            <a:ext cx="3066787" cy="122341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</a:t>
            </a: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1" name="nppt_16590845150062858"/>
          <p:cNvCxnSpPr>
            <a:stCxn id="18" idx="2"/>
            <a:endCxn id="20" idx="0"/>
          </p:cNvCxnSpPr>
          <p:nvPr/>
        </p:nvCxnSpPr>
        <p:spPr>
          <a:xfrm flipH="1">
            <a:off x="9792521" y="3429000"/>
            <a:ext cx="519" cy="1216181"/>
          </a:xfrm>
          <a:prstGeom prst="straightConnector1">
            <a:avLst/>
          </a:prstGeom>
          <a:ln w="15875" cap="flat">
            <a:solidFill>
              <a:srgbClr val="6dd9ff"/>
            </a:solidFill>
            <a:prstDash val="sysDash"/>
            <a:miter lim="800000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nppt_16590845150062861"/>
          <p:cNvSpPr/>
          <p:nvPr/>
        </p:nvSpPr>
        <p:spPr>
          <a:xfrm>
            <a:off x="8313504" y="3854285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lang="en-US" altLang="ko-KR" sz="1600" b="1" kern="1200">
                <a:solidFill>
                  <a:srgbClr val="6dd9ff"/>
                </a:solidFill>
                <a:latin typeface="+mn-lt"/>
                <a:ea typeface="+mn-ea"/>
                <a:cs typeface="+mn-cs"/>
              </a:rPr>
              <a:t>CONTENTS A</a:t>
            </a:r>
          </a:p>
        </p:txBody>
      </p:sp>
      <p:sp>
        <p:nvSpPr>
          <p:cNvPr id="23" name="nppt_16590845150062865"/>
          <p:cNvSpPr/>
          <p:nvPr/>
        </p:nvSpPr>
        <p:spPr>
          <a:xfrm>
            <a:off x="8538360" y="2944912"/>
            <a:ext cx="282439" cy="250409"/>
          </a:xfrm>
          <a:custGeom>
            <a:avLst/>
            <a:rect l="l" t="t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6dd9ff"/>
          </a:solidFill>
          <a:ln w="0">
            <a:noFill/>
            <a:prstDash val="solid"/>
            <a:round/>
          </a:ln>
        </p:spPr>
        <p:txBody>
          <a:bodyPr wrap="square" lIns="91440" tIns="45720" rIns="91440" bIns="45720" anchor="t">
            <a:prstTxWarp prst="textNoShape"/>
          </a:bodyPr>
          <a:lstStyle/>
          <a:p>
            <a:pPr algn="l" marL="0" defTabSz="914400" latinLnBrk="1"/>
            <a:endParaRPr sz="11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4" name="nppt_16590845150062869"/>
          <p:cNvGrpSpPr>
            <a:grpSpLocks/>
          </p:cNvGrpSpPr>
          <p:nvPr/>
        </p:nvGrpSpPr>
        <p:grpSpPr>
          <a:xfrm>
            <a:off x="4843499" y="2933791"/>
            <a:ext cx="292523" cy="256015"/>
            <a:chOff x="4843499" y="2933791"/>
            <a:chExt cx="292523" cy="256015"/>
          </a:xfrm>
          <a:solidFill>
            <a:srgbClr val="6dd9ff"/>
          </a:solidFill>
        </p:grpSpPr>
        <p:sp>
          <p:nvSpPr>
            <p:cNvPr id="25" name="nppt_16590845150062870"/>
            <p:cNvSpPr/>
            <p:nvPr/>
          </p:nvSpPr>
          <p:spPr>
            <a:xfrm>
              <a:off x="4940702" y="3147821"/>
              <a:ext cx="40159" cy="41984"/>
            </a:xfrm>
            <a:custGeom>
              <a:avLst/>
              <a:rect l="l" t="t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1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nppt_16590845150062874"/>
            <p:cNvSpPr/>
            <p:nvPr/>
          </p:nvSpPr>
          <p:spPr>
            <a:xfrm>
              <a:off x="4843499" y="2933791"/>
              <a:ext cx="292523" cy="241868"/>
            </a:xfrm>
            <a:custGeom>
              <a:avLst/>
              <a:rect l="l" t="t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>
                <a:lnSpc>
                  <a:spcPct val="100000"/>
                </a:lnSpc>
                <a:buNone/>
              </a:pPr>
              <a:r>
                <a:rPr lang="en-US" altLang="ko-KR" sz="1100">
                  <a:solidFill>
                    <a:srgbClr val="000000"/>
                  </a:solidFill>
                  <a:latin typeface="+mn-cs"/>
                </a:rPr>
                <a:t/>
              </a:r>
            </a:p>
          </p:txBody>
        </p:sp>
      </p:grpSp>
      <p:sp>
        <p:nvSpPr>
          <p:cNvPr id="27" name="nppt_16590845150062878"/>
          <p:cNvSpPr/>
          <p:nvPr/>
        </p:nvSpPr>
        <p:spPr>
          <a:xfrm>
            <a:off x="914303" y="2701553"/>
            <a:ext cx="2959071" cy="727447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457200">
              <a:lnSpc>
                <a:spcPct val="100000"/>
              </a:lnSpc>
              <a:buNone/>
            </a:pPr>
            <a:r>
              <a:rPr lang="en-US" altLang="ko-KR" sz="1600" b="1">
                <a:solidFill>
                  <a:srgbClr val="ffffff"/>
                </a:solidFill>
                <a:latin typeface="+mn-cs"/>
              </a:rPr>
              <a:t>CONTENTS A</a:t>
            </a:r>
          </a:p>
        </p:txBody>
      </p:sp>
      <p:sp>
        <p:nvSpPr>
          <p:cNvPr id="28" name="nppt_16590845150062882"/>
          <p:cNvSpPr/>
          <p:nvPr/>
        </p:nvSpPr>
        <p:spPr>
          <a:xfrm>
            <a:off x="1022253" y="2795276"/>
            <a:ext cx="540000" cy="5400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nppt_16590845150062886"/>
          <p:cNvSpPr/>
          <p:nvPr/>
        </p:nvSpPr>
        <p:spPr>
          <a:xfrm>
            <a:off x="1213801" y="2933326"/>
            <a:ext cx="156903" cy="263899"/>
          </a:xfrm>
          <a:custGeom>
            <a:avLst/>
            <a:rect l="l" t="t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</a:ln>
        </p:spPr>
        <p:txBody>
          <a:bodyPr wrap="square" lIns="91440" tIns="45720" rIns="91440" bIns="45720" anchor="t">
            <a:prstTxWarp prst="textNoShape"/>
          </a:bodyPr>
          <a:lstStyle/>
          <a:p>
            <a:pPr algn="l" marL="0" defTabSz="914400" latinLnBrk="1"/>
            <a:endParaRPr sz="11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nppt_16590845150062890"/>
          <p:cNvSpPr/>
          <p:nvPr/>
        </p:nvSpPr>
        <p:spPr>
          <a:xfrm>
            <a:off x="859926" y="4645181"/>
            <a:ext cx="3066787" cy="122341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</a:t>
            </a: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1" name="nppt_16590845150062891"/>
          <p:cNvCxnSpPr>
            <a:stCxn id="27" idx="2"/>
            <a:endCxn id="30" idx="0"/>
          </p:cNvCxnSpPr>
          <p:nvPr/>
        </p:nvCxnSpPr>
        <p:spPr>
          <a:xfrm flipH="1">
            <a:off x="2393319" y="3429000"/>
            <a:ext cx="519" cy="1216181"/>
          </a:xfrm>
          <a:prstGeom prst="straightConnector1">
            <a:avLst/>
          </a:prstGeom>
          <a:ln w="15875" cap="flat">
            <a:solidFill>
              <a:srgbClr val="6dd9ff"/>
            </a:solidFill>
            <a:prstDash val="sysDash"/>
            <a:miter lim="800000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nppt_16590845150062894"/>
          <p:cNvSpPr/>
          <p:nvPr/>
        </p:nvSpPr>
        <p:spPr>
          <a:xfrm>
            <a:off x="914302" y="3854285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>
              <a:lnSpc>
                <a:spcPct val="100000"/>
              </a:lnSpc>
              <a:buNone/>
            </a:pPr>
            <a:r>
              <a:rPr lang="en-US" altLang="ko-KR" sz="1600" b="1">
                <a:solidFill>
                  <a:srgbClr val="6dd9ff"/>
                </a:solidFill>
                <a:latin typeface="+mn-cs"/>
              </a:rPr>
              <a:t>CONTENTS A</a:t>
            </a:r>
          </a:p>
        </p:txBody>
      </p:sp>
      <p:cxnSp>
        <p:nvCxnSpPr>
          <p:cNvPr id="33" name="nppt_16590845150062898"/>
          <p:cNvCxnSpPr>
            <a:stCxn id="27" idx="0"/>
            <a:endCxn id="13" idx="0"/>
          </p:cNvCxnSpPr>
          <p:nvPr/>
        </p:nvCxnSpPr>
        <p:spPr>
          <a:xfrm>
            <a:off x="2393838" y="2701553"/>
            <a:ext cx="3699601" cy="0"/>
          </a:xfrm>
          <a:prstGeom prst="bentConnector3">
            <a:avLst>
              <a:gd name="adj1" fmla="val 144857"/>
            </a:avLst>
          </a:prstGeom>
          <a:ln w="15875" cap="flat">
            <a:solidFill>
              <a:srgbClr val="6dd9ff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nppt_16590845150062901"/>
          <p:cNvCxnSpPr>
            <a:stCxn id="27" idx="0"/>
            <a:endCxn id="18" idx="0"/>
          </p:cNvCxnSpPr>
          <p:nvPr/>
        </p:nvCxnSpPr>
        <p:spPr>
          <a:xfrm>
            <a:off x="2393838" y="2701553"/>
            <a:ext cx="7399202" cy="0"/>
          </a:xfrm>
          <a:prstGeom prst="bentConnector3">
            <a:avLst>
              <a:gd name="adj1" fmla="val 122428"/>
            </a:avLst>
          </a:prstGeom>
          <a:ln w="12700" cap="flat">
            <a:solidFill>
              <a:srgbClr val="6dd9ff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2"/>
          <p:cNvGrpSpPr>
            <a:grpSpLocks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3_shape1"/>
            <p:cNvSpPr/>
            <p:nvPr/>
          </p:nvSpPr>
          <p:spPr>
            <a:xfrm flipH="1" rot="16200000">
              <a:off x="2827539" y="-2506459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ln w="15875">
                    <a:noFill/>
                  </a:ln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>
                <a:lnSpc>
                  <a:spcPct val="100000"/>
                </a:lnSpc>
                <a:buNone/>
              </a:pPr>
              <a:r>
                <a:rPr lang="en-US" altLang="ko-KR" sz="1800">
                  <a:solidFill>
                    <a:srgbClr val="ffffff"/>
                  </a:solidFill>
                  <a:latin typeface="+mn-cs"/>
                </a:rPr>
                <a:t/>
              </a:r>
            </a:p>
          </p:txBody>
        </p:sp>
      </p:grpSp>
      <p:pic>
        <p:nvPicPr>
          <p:cNvPr id="11" name="nppt_1659084515006448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3492901" y="261257"/>
          <a:ext cx="7874350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slide3_group3"/>
          <p:cNvGrpSpPr>
            <a:grpSpLocks/>
          </p:cNvGrpSpPr>
          <p:nvPr/>
        </p:nvGrpSpPr>
        <p:grpSpPr>
          <a:xfrm>
            <a:off x="4080986" y="1911281"/>
            <a:ext cx="4106228" cy="4004902"/>
            <a:chOff x="4080986" y="1911281"/>
            <a:chExt cx="4106228" cy="4004902"/>
          </a:xfrm>
          <a:solidFill>
            <a:srgbClr val="6dd9ff"/>
          </a:solidFill>
        </p:grpSpPr>
        <p:sp>
          <p:nvSpPr>
            <p:cNvPr id="14" name="slide3_shape8"/>
            <p:cNvSpPr/>
            <p:nvPr/>
          </p:nvSpPr>
          <p:spPr>
            <a:xfrm>
              <a:off x="4080986" y="1911281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9"/>
            <p:cNvSpPr/>
            <p:nvPr/>
          </p:nvSpPr>
          <p:spPr>
            <a:xfrm rot="16200000">
              <a:off x="3626265" y="4001135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0"/>
            <p:cNvSpPr/>
            <p:nvPr/>
          </p:nvSpPr>
          <p:spPr>
            <a:xfrm rot="10800000">
              <a:off x="5817445" y="4455856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1"/>
            <p:cNvSpPr/>
            <p:nvPr/>
          </p:nvSpPr>
          <p:spPr>
            <a:xfrm rot="5400000">
              <a:off x="6272166" y="2366001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" name="slide3_group5"/>
          <p:cNvGrpSpPr>
            <a:grpSpLocks/>
          </p:cNvGrpSpPr>
          <p:nvPr/>
        </p:nvGrpSpPr>
        <p:grpSpPr>
          <a:xfrm>
            <a:off x="4310726" y="4688833"/>
            <a:ext cx="975649" cy="975649"/>
            <a:chOff x="4310726" y="4688833"/>
            <a:chExt cx="975649" cy="975649"/>
          </a:xfrm>
        </p:grpSpPr>
        <p:sp>
          <p:nvSpPr>
            <p:cNvPr id="19" name="slide3_shape12"/>
            <p:cNvSpPr/>
            <p:nvPr/>
          </p:nvSpPr>
          <p:spPr>
            <a:xfrm>
              <a:off x="4310726" y="4688833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en-US" altLang="ko-KR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contents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3"/>
            <p:cNvSpPr/>
            <p:nvPr/>
          </p:nvSpPr>
          <p:spPr>
            <a:xfrm>
              <a:off x="4657755" y="4905370"/>
              <a:ext cx="261584" cy="281593"/>
            </a:xfrm>
            <a:custGeom>
              <a:avLst/>
              <a:rect l="l" t="t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4"/>
            <p:cNvSpPr/>
            <p:nvPr/>
          </p:nvSpPr>
          <p:spPr>
            <a:xfrm>
              <a:off x="4706663" y="4923895"/>
              <a:ext cx="193409" cy="193409"/>
            </a:xfrm>
            <a:custGeom>
              <a:avLst/>
              <a:rect l="l" t="t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5"/>
            <p:cNvSpPr/>
            <p:nvPr/>
          </p:nvSpPr>
          <p:spPr>
            <a:xfrm>
              <a:off x="4749642" y="5180293"/>
              <a:ext cx="50390" cy="4446"/>
            </a:xfrm>
            <a:custGeom>
              <a:av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16"/>
            <p:cNvSpPr/>
            <p:nvPr/>
          </p:nvSpPr>
          <p:spPr>
            <a:xfrm>
              <a:off x="4840048" y="5180293"/>
              <a:ext cx="50390" cy="4446"/>
            </a:xfrm>
            <a:custGeom>
              <a:av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17"/>
            <p:cNvSpPr/>
            <p:nvPr/>
          </p:nvSpPr>
          <p:spPr>
            <a:xfrm>
              <a:off x="4931195" y="5180293"/>
              <a:ext cx="33346" cy="4446"/>
            </a:xfrm>
            <a:custGeom>
              <a:avLst/>
              <a:rect l="l" t="t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5" name="slide3_group10"/>
          <p:cNvGrpSpPr>
            <a:grpSpLocks/>
          </p:cNvGrpSpPr>
          <p:nvPr/>
        </p:nvGrpSpPr>
        <p:grpSpPr>
          <a:xfrm>
            <a:off x="6969225" y="4699138"/>
            <a:ext cx="975649" cy="975649"/>
            <a:chOff x="6969225" y="4699138"/>
            <a:chExt cx="975649" cy="975649"/>
          </a:xfrm>
        </p:grpSpPr>
        <p:sp>
          <p:nvSpPr>
            <p:cNvPr id="26" name="slide3_shape29"/>
            <p:cNvSpPr/>
            <p:nvPr/>
          </p:nvSpPr>
          <p:spPr>
            <a:xfrm>
              <a:off x="6969225" y="4699138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en-US" altLang="ko-KR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contents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3_shape30"/>
            <p:cNvSpPr/>
            <p:nvPr/>
          </p:nvSpPr>
          <p:spPr>
            <a:xfrm>
              <a:off x="7334790" y="4940222"/>
              <a:ext cx="285210" cy="285210"/>
            </a:xfrm>
            <a:custGeom>
              <a:avLst/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  <a:noAutofit xmlns:a="http://schemas.openxmlformats.org/drawingml/2006/main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8" name="slide3_shape31"/>
          <p:cNvSpPr/>
          <p:nvPr/>
        </p:nvSpPr>
        <p:spPr>
          <a:xfrm>
            <a:off x="923427" y="4607081"/>
            <a:ext cx="2882294" cy="122341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>
              <a:lnSpc>
                <a:spcPct val="150000"/>
              </a:lnSpc>
            </a:pP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</a:t>
            </a:r>
          </a:p>
          <a:p>
            <a:pPr algn="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r" marL="0" defTabSz="914400" latinLnBrk="1">
              <a:lnSpc>
                <a:spcPct val="150000"/>
              </a:lnSpc>
            </a:pP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slide3_shape32"/>
          <p:cNvSpPr/>
          <p:nvPr/>
        </p:nvSpPr>
        <p:spPr>
          <a:xfrm>
            <a:off x="849647" y="2052676"/>
            <a:ext cx="2882294" cy="122341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r" marL="0">
              <a:lnSpc>
                <a:spcPct val="150000"/>
              </a:lnSpc>
              <a:buNone/>
            </a:pPr>
            <a:r>
              <a:rPr lang="en-US" altLang="ko-KR" sz="1600" b="1">
                <a:solidFill>
                  <a:srgbClr val="595959"/>
                </a:solidFill>
                <a:latin typeface="+mn-cs"/>
              </a:rPr>
              <a:t>CONTENTS</a:t>
            </a:r>
          </a:p>
          <a:p>
            <a:pPr algn="r" marL="0">
              <a:lnSpc>
                <a:spcPct val="150000"/>
              </a:lnSpc>
              <a:buNone/>
            </a:pPr>
            <a:r>
              <a:rPr lang="ko-KR" altLang="ko-KR" sz="1100">
                <a:solidFill>
                  <a:srgbClr val="595959"/>
                </a:solidFill>
                <a:ea typeface="+mn-cs"/>
              </a:rPr>
              <a:t>컨텐츠에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대한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내용을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적어요</a:t>
            </a:r>
          </a:p>
          <a:p>
            <a:pPr algn="r" marL="0">
              <a:lnSpc>
                <a:spcPct val="150000"/>
              </a:lnSpc>
              <a:buNone/>
            </a:pPr>
            <a:r>
              <a:rPr lang="en-US" altLang="ko-KR" sz="1100">
                <a:solidFill>
                  <a:srgbClr val="595959"/>
                </a:solidFill>
                <a:latin typeface="+mn-cs"/>
              </a:rPr>
              <a:t>Enjoy your stylish business and campus life with BIZCAM</a:t>
            </a:r>
          </a:p>
        </p:txBody>
      </p:sp>
      <p:sp>
        <p:nvSpPr>
          <p:cNvPr id="30" name="slide3_shape33"/>
          <p:cNvSpPr/>
          <p:nvPr/>
        </p:nvSpPr>
        <p:spPr>
          <a:xfrm>
            <a:off x="8475794" y="4607081"/>
            <a:ext cx="2901432" cy="122341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50000"/>
              </a:lnSpc>
            </a:pP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</a:t>
            </a:r>
          </a:p>
          <a:p>
            <a:pPr algn="l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50000"/>
              </a:lnSpc>
            </a:pP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slide3_shape34"/>
          <p:cNvSpPr/>
          <p:nvPr/>
        </p:nvSpPr>
        <p:spPr>
          <a:xfrm>
            <a:off x="8402014" y="2052676"/>
            <a:ext cx="2901432" cy="122341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50000"/>
              </a:lnSpc>
            </a:pP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</a:t>
            </a:r>
          </a:p>
          <a:p>
            <a:pPr algn="l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50000"/>
              </a:lnSpc>
            </a:pP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2" name="slide3_group7"/>
          <p:cNvGrpSpPr>
            <a:grpSpLocks/>
          </p:cNvGrpSpPr>
          <p:nvPr/>
        </p:nvGrpSpPr>
        <p:grpSpPr>
          <a:xfrm>
            <a:off x="4310726" y="2143460"/>
            <a:ext cx="975649" cy="975649"/>
            <a:chOff x="4310726" y="2143460"/>
            <a:chExt cx="975649" cy="975649"/>
          </a:xfrm>
        </p:grpSpPr>
        <p:sp>
          <p:nvSpPr>
            <p:cNvPr id="33" name="slide3_shape18"/>
            <p:cNvSpPr/>
            <p:nvPr/>
          </p:nvSpPr>
          <p:spPr>
            <a:xfrm>
              <a:off x="4310726" y="2143460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00b0f0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>
                <a:lnSpc>
                  <a:spcPct val="100000"/>
                </a:lnSpc>
                <a:buNone/>
              </a:pPr>
              <a:r>
                <a:rPr lang="en-US" altLang="ko-KR" sz="1200" b="1">
                  <a:solidFill>
                    <a:srgbClr val="ffffff"/>
                  </a:solidFill>
                  <a:latin typeface="+mn-cs"/>
                </a:rPr>
                <a:t>contents</a:t>
              </a:r>
            </a:p>
          </p:txBody>
        </p:sp>
        <p:sp>
          <p:nvSpPr>
            <p:cNvPr id="34" name="slide3_shape19"/>
            <p:cNvSpPr/>
            <p:nvPr/>
          </p:nvSpPr>
          <p:spPr>
            <a:xfrm>
              <a:off x="4619618" y="2373707"/>
              <a:ext cx="292311" cy="299954"/>
            </a:xfrm>
            <a:custGeom>
              <a:avLst/>
              <a:rect l="l" t="t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>
                <a:lnSpc>
                  <a:spcPct val="100000"/>
                </a:lnSpc>
                <a:buNone/>
              </a:pPr>
              <a:r>
                <a:rPr lang="en-US" altLang="ko-KR" sz="1800">
                  <a:solidFill>
                    <a:srgbClr val="ffffff"/>
                  </a:solidFill>
                  <a:latin typeface="+mn-cs"/>
                </a:rPr>
                <a:t/>
              </a:r>
            </a:p>
          </p:txBody>
        </p:sp>
        <p:sp>
          <p:nvSpPr>
            <p:cNvPr id="35" name="slide3_shape20"/>
            <p:cNvSpPr/>
            <p:nvPr/>
          </p:nvSpPr>
          <p:spPr>
            <a:xfrm>
              <a:off x="4717600" y="2664381"/>
              <a:ext cx="57861" cy="36027"/>
            </a:xfrm>
            <a:custGeom>
              <a:avLst/>
              <a:rect l="l" t="t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21"/>
            <p:cNvSpPr/>
            <p:nvPr/>
          </p:nvSpPr>
          <p:spPr>
            <a:xfrm>
              <a:off x="4787744" y="2601334"/>
              <a:ext cx="48036" cy="48855"/>
            </a:xfrm>
            <a:custGeom>
              <a:avLst/>
              <a:rect l="l" t="t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22"/>
            <p:cNvSpPr/>
            <p:nvPr/>
          </p:nvSpPr>
          <p:spPr>
            <a:xfrm>
              <a:off x="4790473" y="2652372"/>
              <a:ext cx="55951" cy="57316"/>
            </a:xfrm>
            <a:custGeom>
              <a:avLst/>
              <a:rect l="l" t="t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8" name="slide3_group9"/>
          <p:cNvGrpSpPr>
            <a:grpSpLocks/>
          </p:cNvGrpSpPr>
          <p:nvPr/>
        </p:nvGrpSpPr>
        <p:grpSpPr>
          <a:xfrm>
            <a:off x="6969225" y="2153619"/>
            <a:ext cx="975649" cy="975649"/>
            <a:chOff x="6969225" y="2153619"/>
            <a:chExt cx="975649" cy="975649"/>
          </a:xfrm>
        </p:grpSpPr>
        <p:sp>
          <p:nvSpPr>
            <p:cNvPr id="39" name="slide3_shape23"/>
            <p:cNvSpPr/>
            <p:nvPr/>
          </p:nvSpPr>
          <p:spPr>
            <a:xfrm>
              <a:off x="6969225" y="2153619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en-US" altLang="ko-KR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contents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3_shape24"/>
            <p:cNvSpPr/>
            <p:nvPr/>
          </p:nvSpPr>
          <p:spPr>
            <a:xfrm>
              <a:off x="7426364" y="2401624"/>
              <a:ext cx="89751" cy="190381"/>
            </a:xfrm>
            <a:custGeom>
              <a:avLst/>
              <a:rect l="l" t="t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3_shape25"/>
            <p:cNvSpPr/>
            <p:nvPr/>
          </p:nvSpPr>
          <p:spPr>
            <a:xfrm>
              <a:off x="7414579" y="2621922"/>
              <a:ext cx="111508" cy="5439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3_shape26"/>
            <p:cNvSpPr/>
            <p:nvPr/>
          </p:nvSpPr>
          <p:spPr>
            <a:xfrm>
              <a:off x="7414579" y="2632801"/>
              <a:ext cx="111508" cy="1178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3_shape27"/>
            <p:cNvSpPr/>
            <p:nvPr/>
          </p:nvSpPr>
          <p:spPr>
            <a:xfrm>
              <a:off x="7414579" y="2603790"/>
              <a:ext cx="111508" cy="1178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3_shape28"/>
            <p:cNvSpPr/>
            <p:nvPr/>
          </p:nvSpPr>
          <p:spPr>
            <a:xfrm>
              <a:off x="7395541" y="2656372"/>
              <a:ext cx="129640" cy="82498"/>
            </a:xfrm>
            <a:custGeom>
              <a:avLst/>
              <a:rect l="l" t="t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2"/>
          <p:cNvGrpSpPr/>
          <p:nvPr/>
        </p:nvGrpSpPr>
        <p:grpSpPr>
          <a:xfrm rot="0"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3_shape1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44500" algn="l" defTabSz="914400" latinLnBrk="0">
                <a:defRPr/>
              </a:pPr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gd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>
                <a:lnSpc>
                  <a:spcPct val="100000"/>
                </a:lnSpc>
                <a:buNone/>
                <a:defRPr/>
              </a:pPr>
              <a:endParaRPr lang="en-US" altLang="ko-KR" sz="1800">
                <a:solidFill>
                  <a:srgbClr val="ffffff"/>
                </a:solidFill>
                <a:latin typeface="+mn-cs"/>
              </a:endParaRPr>
            </a:p>
          </p:txBody>
        </p:sp>
      </p:grpSp>
      <p:pic>
        <p:nvPicPr>
          <p:cNvPr id="11" name="nppt_1659084515006448" descr="이미지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3492901" y="261257"/>
          <a:ext cx="7874350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i="0" strike="noStrike" kern="1200" cap="none" spc="0" baseline="0">
                          <a:solidFill>
                            <a:srgbClr val="8993fb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b="0" i="0" strike="noStrike" kern="1200" cap="none" spc="0" baseline="0">
                        <a:solidFill>
                          <a:srgbClr val="8993fb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i="0" strike="noStrike" kern="1200" cap="none" spc="0" baseline="0">
                          <a:solidFill>
                            <a:srgbClr val="8993fb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b="0" i="0" strike="noStrike" kern="1200" cap="none" spc="0" baseline="0">
                        <a:solidFill>
                          <a:srgbClr val="8993fb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i="0" strike="noStrike" kern="1200" cap="none" spc="0" baseline="0">
                          <a:solidFill>
                            <a:srgbClr val="8993f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sz="1000" b="0" i="0" strike="noStrike" kern="1200" cap="none" spc="0" baseline="0">
                        <a:solidFill>
                          <a:srgbClr val="8993f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slide3_group3"/>
          <p:cNvGrpSpPr/>
          <p:nvPr/>
        </p:nvGrpSpPr>
        <p:grpSpPr>
          <a:xfrm rot="5407166">
            <a:off x="4080987" y="1911280"/>
            <a:ext cx="4106227" cy="4004902"/>
            <a:chOff x="4080986" y="1911280"/>
            <a:chExt cx="4106227" cy="4004902"/>
          </a:xfrm>
          <a:solidFill>
            <a:srgbClr val="6dd9ff"/>
          </a:solidFill>
        </p:grpSpPr>
        <p:sp>
          <p:nvSpPr>
            <p:cNvPr id="14" name="slide3_shape8"/>
            <p:cNvSpPr/>
            <p:nvPr/>
          </p:nvSpPr>
          <p:spPr>
            <a:xfrm>
              <a:off x="4080986" y="1911281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9"/>
            <p:cNvSpPr/>
            <p:nvPr/>
          </p:nvSpPr>
          <p:spPr>
            <a:xfrm rot="16200000">
              <a:off x="3626265" y="4001135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0"/>
            <p:cNvSpPr/>
            <p:nvPr/>
          </p:nvSpPr>
          <p:spPr>
            <a:xfrm rot="10800000">
              <a:off x="5817445" y="4455856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1"/>
            <p:cNvSpPr/>
            <p:nvPr/>
          </p:nvSpPr>
          <p:spPr>
            <a:xfrm rot="5400000">
              <a:off x="6272166" y="2366001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" name="slide3_group5"/>
          <p:cNvGrpSpPr/>
          <p:nvPr/>
        </p:nvGrpSpPr>
        <p:grpSpPr>
          <a:xfrm rot="0">
            <a:off x="4367808" y="4757607"/>
            <a:ext cx="975649" cy="975649"/>
            <a:chOff x="4310726" y="4688833"/>
            <a:chExt cx="975649" cy="975649"/>
          </a:xfrm>
        </p:grpSpPr>
        <p:sp>
          <p:nvSpPr>
            <p:cNvPr id="19" name="slide3_shape12"/>
            <p:cNvSpPr/>
            <p:nvPr/>
          </p:nvSpPr>
          <p:spPr>
            <a:xfrm>
              <a:off x="4310726" y="4688833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algn="ctr" defTabSz="914400" latinLnBrk="1">
                <a:defRPr/>
              </a:pPr>
              <a:r>
                <a:rPr lang="en-US" altLang="ko-KR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contents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3"/>
            <p:cNvSpPr/>
            <p:nvPr/>
          </p:nvSpPr>
          <p:spPr>
            <a:xfrm>
              <a:off x="4657755" y="4905370"/>
              <a:ext cx="261584" cy="281593"/>
            </a:xfrm>
            <a:custGeom>
              <a:avLst/>
              <a:gdLst/>
              <a:rect l="l" t="t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4"/>
            <p:cNvSpPr/>
            <p:nvPr/>
          </p:nvSpPr>
          <p:spPr>
            <a:xfrm>
              <a:off x="4706663" y="4923895"/>
              <a:ext cx="193409" cy="193409"/>
            </a:xfrm>
            <a:custGeom>
              <a:avLst/>
              <a:gdLst/>
              <a:rect l="l" t="t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5"/>
            <p:cNvSpPr/>
            <p:nvPr/>
          </p:nvSpPr>
          <p:spPr>
            <a:xfrm>
              <a:off x="4749642" y="5180293"/>
              <a:ext cx="50390" cy="4446"/>
            </a:xfrm>
            <a:custGeom>
              <a:avLst/>
              <a:gd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16"/>
            <p:cNvSpPr/>
            <p:nvPr/>
          </p:nvSpPr>
          <p:spPr>
            <a:xfrm>
              <a:off x="4840048" y="5180293"/>
              <a:ext cx="50390" cy="4446"/>
            </a:xfrm>
            <a:custGeom>
              <a:avLst/>
              <a:gd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17"/>
            <p:cNvSpPr/>
            <p:nvPr/>
          </p:nvSpPr>
          <p:spPr>
            <a:xfrm>
              <a:off x="4931195" y="5180293"/>
              <a:ext cx="33346" cy="4446"/>
            </a:xfrm>
            <a:custGeom>
              <a:avLst/>
              <a:gdLst/>
              <a:rect l="l" t="t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5" name="slide3_group10"/>
          <p:cNvGrpSpPr/>
          <p:nvPr/>
        </p:nvGrpSpPr>
        <p:grpSpPr>
          <a:xfrm rot="0">
            <a:off x="6920551" y="4757607"/>
            <a:ext cx="975649" cy="975649"/>
            <a:chOff x="6969225" y="4699138"/>
            <a:chExt cx="975649" cy="975649"/>
          </a:xfrm>
        </p:grpSpPr>
        <p:sp>
          <p:nvSpPr>
            <p:cNvPr id="26" name="slide3_shape29"/>
            <p:cNvSpPr/>
            <p:nvPr/>
          </p:nvSpPr>
          <p:spPr>
            <a:xfrm>
              <a:off x="6969225" y="4699138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algn="ctr" defTabSz="914400" latinLnBrk="1">
                <a:defRPr/>
              </a:pPr>
              <a:r>
                <a:rPr lang="en-US" altLang="ko-KR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contents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3_shape30"/>
            <p:cNvSpPr/>
            <p:nvPr/>
          </p:nvSpPr>
          <p:spPr>
            <a:xfrm>
              <a:off x="7334790" y="4940222"/>
              <a:ext cx="285210" cy="285210"/>
            </a:xfrm>
            <a:custGeom>
              <a:avLst/>
              <a:gdLst/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  <a:noAutofit/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8" name="slide3_shape31"/>
          <p:cNvSpPr/>
          <p:nvPr/>
        </p:nvSpPr>
        <p:spPr>
          <a:xfrm>
            <a:off x="923427" y="4607081"/>
            <a:ext cx="2882294" cy="1210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 defTabSz="914400" latinLnBrk="1">
              <a:lnSpc>
                <a:spcPct val="150000"/>
              </a:lnSpc>
              <a:defRPr/>
            </a:pP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</a:t>
            </a:r>
            <a:endParaRPr lang="en-US" altLang="ko-KR"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algn="r" defTabSz="914400" latinLnBrk="1">
              <a:lnSpc>
                <a:spcPct val="150000"/>
              </a:lnSpc>
              <a:defRPr/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lang="ko-KR" altLang="en-US"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algn="r" defTabSz="914400" latinLnBrk="1">
              <a:lnSpc>
                <a:spcPct val="150000"/>
              </a:lnSpc>
              <a:defRPr/>
            </a:pP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slide3_shape32"/>
          <p:cNvSpPr/>
          <p:nvPr/>
        </p:nvSpPr>
        <p:spPr>
          <a:xfrm>
            <a:off x="849647" y="2052676"/>
            <a:ext cx="2882294" cy="1212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>
              <a:lnSpc>
                <a:spcPct val="150000"/>
              </a:lnSpc>
              <a:buNone/>
              <a:defRPr/>
            </a:pPr>
            <a:r>
              <a:rPr lang="en-US" altLang="ko-KR" sz="1600" b="1">
                <a:solidFill>
                  <a:srgbClr val="595959"/>
                </a:solidFill>
                <a:latin typeface="+mn-cs"/>
              </a:rPr>
              <a:t>CONTENTS</a:t>
            </a:r>
            <a:endParaRPr lang="en-US" altLang="ko-KR" sz="1600" b="1">
              <a:solidFill>
                <a:srgbClr val="595959"/>
              </a:solidFill>
              <a:latin typeface="+mn-cs"/>
            </a:endParaRPr>
          </a:p>
          <a:p>
            <a:pPr marL="0" algn="r">
              <a:lnSpc>
                <a:spcPct val="150000"/>
              </a:lnSpc>
              <a:buNone/>
              <a:defRPr/>
            </a:pPr>
            <a:r>
              <a:rPr lang="ko-KR" altLang="ko-KR" sz="1100">
                <a:solidFill>
                  <a:srgbClr val="595959"/>
                </a:solidFill>
                <a:ea typeface="+mn-cs"/>
              </a:rPr>
              <a:t>컨텐츠에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대한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내용을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적어요</a:t>
            </a:r>
            <a:endParaRPr lang="ko-KR" altLang="ko-KR" sz="1100">
              <a:solidFill>
                <a:srgbClr val="595959"/>
              </a:solidFill>
              <a:ea typeface="+mn-cs"/>
            </a:endParaRPr>
          </a:p>
          <a:p>
            <a:pPr marL="0" algn="r">
              <a:lnSpc>
                <a:spcPct val="150000"/>
              </a:lnSpc>
              <a:buNone/>
              <a:defRPr/>
            </a:pPr>
            <a:r>
              <a:rPr lang="en-US" altLang="ko-KR" sz="1100">
                <a:solidFill>
                  <a:srgbClr val="595959"/>
                </a:solidFill>
                <a:latin typeface="+mn-cs"/>
              </a:rPr>
              <a:t>Enjoy your stylish business and campus life with BIZCAM</a:t>
            </a:r>
            <a:endParaRPr lang="en-US" altLang="ko-KR" sz="1100">
              <a:solidFill>
                <a:srgbClr val="595959"/>
              </a:solidFill>
              <a:latin typeface="+mn-cs"/>
            </a:endParaRPr>
          </a:p>
        </p:txBody>
      </p:sp>
      <p:sp>
        <p:nvSpPr>
          <p:cNvPr id="30" name="slide3_shape33"/>
          <p:cNvSpPr/>
          <p:nvPr/>
        </p:nvSpPr>
        <p:spPr>
          <a:xfrm>
            <a:off x="8475794" y="4607081"/>
            <a:ext cx="2901432" cy="1210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50000"/>
              </a:lnSpc>
              <a:defRPr/>
            </a:pP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</a:t>
            </a:r>
            <a:endParaRPr lang="en-US" altLang="ko-KR"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lnSpc>
                <a:spcPct val="150000"/>
              </a:lnSpc>
              <a:defRPr/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lang="ko-KR" altLang="en-US"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lnSpc>
                <a:spcPct val="150000"/>
              </a:lnSpc>
              <a:defRPr/>
            </a:pP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slide3_shape34"/>
          <p:cNvSpPr/>
          <p:nvPr/>
        </p:nvSpPr>
        <p:spPr>
          <a:xfrm>
            <a:off x="8402014" y="2052676"/>
            <a:ext cx="2901432" cy="1212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50000"/>
              </a:lnSpc>
              <a:defRPr/>
            </a:pP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</a:t>
            </a:r>
            <a:endParaRPr lang="en-US" altLang="ko-KR"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lnSpc>
                <a:spcPct val="150000"/>
              </a:lnSpc>
              <a:defRPr/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lang="ko-KR" altLang="en-US"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lnSpc>
                <a:spcPct val="150000"/>
              </a:lnSpc>
              <a:defRPr/>
            </a:pP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2" name="slide3_group7"/>
          <p:cNvGrpSpPr/>
          <p:nvPr/>
        </p:nvGrpSpPr>
        <p:grpSpPr>
          <a:xfrm rot="0">
            <a:off x="6920551" y="2093311"/>
            <a:ext cx="975649" cy="975649"/>
            <a:chOff x="4310726" y="2143460"/>
            <a:chExt cx="975649" cy="975649"/>
          </a:xfrm>
        </p:grpSpPr>
        <p:sp>
          <p:nvSpPr>
            <p:cNvPr id="33" name="slide3_shape18"/>
            <p:cNvSpPr/>
            <p:nvPr/>
          </p:nvSpPr>
          <p:spPr>
            <a:xfrm>
              <a:off x="4310726" y="2143460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00b0f0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algn="ctr">
                <a:lnSpc>
                  <a:spcPct val="100000"/>
                </a:lnSpc>
                <a:buNone/>
                <a:defRPr/>
              </a:pPr>
              <a:r>
                <a:rPr lang="en-US" altLang="ko-KR" sz="1200" b="1">
                  <a:solidFill>
                    <a:srgbClr val="ffffff"/>
                  </a:solidFill>
                  <a:latin typeface="+mn-cs"/>
                </a:rPr>
                <a:t>contents</a:t>
              </a:r>
              <a:endParaRPr lang="en-US" altLang="ko-KR" sz="1200" b="1">
                <a:solidFill>
                  <a:srgbClr val="ffffff"/>
                </a:solidFill>
                <a:latin typeface="+mn-cs"/>
              </a:endParaRPr>
            </a:p>
          </p:txBody>
        </p:sp>
        <p:sp>
          <p:nvSpPr>
            <p:cNvPr id="34" name="slide3_shape19"/>
            <p:cNvSpPr/>
            <p:nvPr/>
          </p:nvSpPr>
          <p:spPr>
            <a:xfrm>
              <a:off x="4619618" y="2373707"/>
              <a:ext cx="292311" cy="299954"/>
            </a:xfrm>
            <a:custGeom>
              <a:avLst/>
              <a:gdLst/>
              <a:rect l="l" t="t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>
                <a:lnSpc>
                  <a:spcPct val="100000"/>
                </a:lnSpc>
                <a:buNone/>
                <a:defRPr/>
              </a:pPr>
              <a:endParaRPr lang="en-US" altLang="ko-KR" sz="1800">
                <a:solidFill>
                  <a:srgbClr val="ffffff"/>
                </a:solidFill>
                <a:latin typeface="+mn-cs"/>
              </a:endParaRPr>
            </a:p>
          </p:txBody>
        </p:sp>
        <p:sp>
          <p:nvSpPr>
            <p:cNvPr id="35" name="slide3_shape20"/>
            <p:cNvSpPr/>
            <p:nvPr/>
          </p:nvSpPr>
          <p:spPr>
            <a:xfrm>
              <a:off x="4717600" y="2664381"/>
              <a:ext cx="57861" cy="36027"/>
            </a:xfrm>
            <a:custGeom>
              <a:avLst/>
              <a:gdLst/>
              <a:rect l="l" t="t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21"/>
            <p:cNvSpPr/>
            <p:nvPr/>
          </p:nvSpPr>
          <p:spPr>
            <a:xfrm>
              <a:off x="4787744" y="2601334"/>
              <a:ext cx="48036" cy="48855"/>
            </a:xfrm>
            <a:custGeom>
              <a:avLst/>
              <a:gdLst/>
              <a:rect l="l" t="t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22"/>
            <p:cNvSpPr/>
            <p:nvPr/>
          </p:nvSpPr>
          <p:spPr>
            <a:xfrm>
              <a:off x="4790473" y="2652372"/>
              <a:ext cx="55951" cy="57316"/>
            </a:xfrm>
            <a:custGeom>
              <a:avLst/>
              <a:gdLst/>
              <a:rect l="l" t="t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8" name="slide3_group9"/>
          <p:cNvGrpSpPr/>
          <p:nvPr/>
        </p:nvGrpSpPr>
        <p:grpSpPr>
          <a:xfrm rot="0">
            <a:off x="4367808" y="2093310"/>
            <a:ext cx="975649" cy="975649"/>
            <a:chOff x="6969225" y="2153619"/>
            <a:chExt cx="975649" cy="975649"/>
          </a:xfrm>
        </p:grpSpPr>
        <p:sp>
          <p:nvSpPr>
            <p:cNvPr id="39" name="slide3_shape23"/>
            <p:cNvSpPr/>
            <p:nvPr/>
          </p:nvSpPr>
          <p:spPr>
            <a:xfrm>
              <a:off x="6969225" y="2153619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algn="ctr" defTabSz="914400" latinLnBrk="1">
                <a:defRPr/>
              </a:pPr>
              <a:r>
                <a:rPr lang="en-US" altLang="ko-KR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contents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3_shape24"/>
            <p:cNvSpPr/>
            <p:nvPr/>
          </p:nvSpPr>
          <p:spPr>
            <a:xfrm>
              <a:off x="7426364" y="2401624"/>
              <a:ext cx="89751" cy="190381"/>
            </a:xfrm>
            <a:custGeom>
              <a:avLst/>
              <a:gdLst/>
              <a:rect l="l" t="t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3_shape25"/>
            <p:cNvSpPr/>
            <p:nvPr/>
          </p:nvSpPr>
          <p:spPr>
            <a:xfrm>
              <a:off x="7414579" y="2621922"/>
              <a:ext cx="111508" cy="5439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3_shape26"/>
            <p:cNvSpPr/>
            <p:nvPr/>
          </p:nvSpPr>
          <p:spPr>
            <a:xfrm>
              <a:off x="7414579" y="2632801"/>
              <a:ext cx="111508" cy="1178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3_shape27"/>
            <p:cNvSpPr/>
            <p:nvPr/>
          </p:nvSpPr>
          <p:spPr>
            <a:xfrm>
              <a:off x="7414579" y="2603790"/>
              <a:ext cx="111508" cy="1178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3_shape28"/>
            <p:cNvSpPr/>
            <p:nvPr/>
          </p:nvSpPr>
          <p:spPr>
            <a:xfrm>
              <a:off x="7395541" y="2656372"/>
              <a:ext cx="129640" cy="82498"/>
            </a:xfrm>
            <a:custGeom>
              <a:avLst/>
              <a:gdLst/>
              <a:rect l="l" t="t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4910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2"/>
          <p:cNvGrpSpPr/>
          <p:nvPr/>
        </p:nvGrpSpPr>
        <p:grpSpPr>
          <a:xfrm rot="0"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3_shape1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44500" algn="l" defTabSz="914400" latinLnBrk="0">
                <a:defRPr/>
              </a:pPr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gd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>
                <a:lnSpc>
                  <a:spcPct val="100000"/>
                </a:lnSpc>
                <a:buNone/>
                <a:defRPr/>
              </a:pPr>
              <a:endParaRPr lang="en-US" altLang="ko-KR" sz="1800">
                <a:solidFill>
                  <a:srgbClr val="ffffff"/>
                </a:solidFill>
                <a:latin typeface="+mn-cs"/>
              </a:endParaRPr>
            </a:p>
          </p:txBody>
        </p:sp>
      </p:grpSp>
      <p:pic>
        <p:nvPicPr>
          <p:cNvPr id="11" name="nppt_1659084515006448" descr="이미지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3492901" y="261257"/>
          <a:ext cx="7874350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i="0" strike="noStrike" kern="1200" cap="none" spc="0" baseline="0">
                          <a:solidFill>
                            <a:srgbClr val="8993fb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b="0" i="0" strike="noStrike" kern="1200" cap="none" spc="0" baseline="0">
                        <a:solidFill>
                          <a:srgbClr val="8993fb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i="0" strike="noStrike" kern="1200" cap="none" spc="0" baseline="0">
                          <a:solidFill>
                            <a:srgbClr val="8993fb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b="0" i="0" strike="noStrike" kern="1200" cap="none" spc="0" baseline="0">
                        <a:solidFill>
                          <a:srgbClr val="8993fb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i="0" strike="noStrike" kern="1200" cap="none" spc="0" baseline="0">
                          <a:solidFill>
                            <a:srgbClr val="8993f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sz="1000" b="0" i="0" strike="noStrike" kern="1200" cap="none" spc="0" baseline="0">
                        <a:solidFill>
                          <a:srgbClr val="8993f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slide3_group3"/>
          <p:cNvGrpSpPr/>
          <p:nvPr/>
        </p:nvGrpSpPr>
        <p:grpSpPr>
          <a:xfrm rot="10792445">
            <a:off x="4080987" y="1911280"/>
            <a:ext cx="4106227" cy="4004902"/>
            <a:chOff x="4080986" y="1911280"/>
            <a:chExt cx="4106227" cy="4004902"/>
          </a:xfrm>
          <a:solidFill>
            <a:srgbClr val="6dd9ff"/>
          </a:solidFill>
        </p:grpSpPr>
        <p:sp>
          <p:nvSpPr>
            <p:cNvPr id="14" name="slide3_shape8"/>
            <p:cNvSpPr/>
            <p:nvPr/>
          </p:nvSpPr>
          <p:spPr>
            <a:xfrm>
              <a:off x="4080986" y="1911281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9"/>
            <p:cNvSpPr/>
            <p:nvPr/>
          </p:nvSpPr>
          <p:spPr>
            <a:xfrm rot="16200000">
              <a:off x="3626265" y="4001135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0"/>
            <p:cNvSpPr/>
            <p:nvPr/>
          </p:nvSpPr>
          <p:spPr>
            <a:xfrm rot="10800000">
              <a:off x="5817445" y="4455856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1"/>
            <p:cNvSpPr/>
            <p:nvPr/>
          </p:nvSpPr>
          <p:spPr>
            <a:xfrm rot="5400000">
              <a:off x="6272166" y="2366001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" name="slide3_group5"/>
          <p:cNvGrpSpPr/>
          <p:nvPr/>
        </p:nvGrpSpPr>
        <p:grpSpPr>
          <a:xfrm rot="0">
            <a:off x="4328263" y="4725144"/>
            <a:ext cx="975649" cy="975649"/>
            <a:chOff x="4310726" y="4688833"/>
            <a:chExt cx="975649" cy="975649"/>
          </a:xfrm>
        </p:grpSpPr>
        <p:sp>
          <p:nvSpPr>
            <p:cNvPr id="19" name="slide3_shape12"/>
            <p:cNvSpPr/>
            <p:nvPr/>
          </p:nvSpPr>
          <p:spPr>
            <a:xfrm>
              <a:off x="4310726" y="4688833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algn="ctr" defTabSz="914400" latinLnBrk="1">
                <a:defRPr/>
              </a:pPr>
              <a:r>
                <a:rPr lang="en-US" altLang="ko-KR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contents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3"/>
            <p:cNvSpPr/>
            <p:nvPr/>
          </p:nvSpPr>
          <p:spPr>
            <a:xfrm>
              <a:off x="4657755" y="4905370"/>
              <a:ext cx="261584" cy="281593"/>
            </a:xfrm>
            <a:custGeom>
              <a:avLst/>
              <a:gdLst/>
              <a:rect l="l" t="t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4"/>
            <p:cNvSpPr/>
            <p:nvPr/>
          </p:nvSpPr>
          <p:spPr>
            <a:xfrm>
              <a:off x="4706663" y="4923895"/>
              <a:ext cx="193409" cy="193409"/>
            </a:xfrm>
            <a:custGeom>
              <a:avLst/>
              <a:gdLst/>
              <a:rect l="l" t="t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5"/>
            <p:cNvSpPr/>
            <p:nvPr/>
          </p:nvSpPr>
          <p:spPr>
            <a:xfrm>
              <a:off x="4749642" y="5180293"/>
              <a:ext cx="50390" cy="4446"/>
            </a:xfrm>
            <a:custGeom>
              <a:avLst/>
              <a:gd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16"/>
            <p:cNvSpPr/>
            <p:nvPr/>
          </p:nvSpPr>
          <p:spPr>
            <a:xfrm>
              <a:off x="4840048" y="5180293"/>
              <a:ext cx="50390" cy="4446"/>
            </a:xfrm>
            <a:custGeom>
              <a:avLst/>
              <a:gd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17"/>
            <p:cNvSpPr/>
            <p:nvPr/>
          </p:nvSpPr>
          <p:spPr>
            <a:xfrm>
              <a:off x="4931195" y="5180293"/>
              <a:ext cx="33346" cy="4446"/>
            </a:xfrm>
            <a:custGeom>
              <a:avLst/>
              <a:gdLst/>
              <a:rect l="l" t="t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5" name="slide3_group10"/>
          <p:cNvGrpSpPr/>
          <p:nvPr/>
        </p:nvGrpSpPr>
        <p:grpSpPr>
          <a:xfrm rot="0">
            <a:off x="6992559" y="2165319"/>
            <a:ext cx="975649" cy="975649"/>
            <a:chOff x="6969225" y="4699138"/>
            <a:chExt cx="975649" cy="975649"/>
          </a:xfrm>
        </p:grpSpPr>
        <p:sp>
          <p:nvSpPr>
            <p:cNvPr id="26" name="slide3_shape29"/>
            <p:cNvSpPr/>
            <p:nvPr/>
          </p:nvSpPr>
          <p:spPr>
            <a:xfrm>
              <a:off x="6969225" y="4699138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algn="ctr" defTabSz="914400" latinLnBrk="1">
                <a:defRPr/>
              </a:pPr>
              <a:r>
                <a:rPr lang="en-US" altLang="ko-KR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contents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3_shape30"/>
            <p:cNvSpPr/>
            <p:nvPr/>
          </p:nvSpPr>
          <p:spPr>
            <a:xfrm>
              <a:off x="7334790" y="4940222"/>
              <a:ext cx="285210" cy="285210"/>
            </a:xfrm>
            <a:custGeom>
              <a:avLst/>
              <a:gdLst/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  <a:noAutofit/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8" name="slide3_shape31"/>
          <p:cNvSpPr/>
          <p:nvPr/>
        </p:nvSpPr>
        <p:spPr>
          <a:xfrm>
            <a:off x="923427" y="4607081"/>
            <a:ext cx="2882294" cy="1210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 defTabSz="914400" latinLnBrk="1">
              <a:lnSpc>
                <a:spcPct val="150000"/>
              </a:lnSpc>
              <a:defRPr/>
            </a:pP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</a:t>
            </a:r>
            <a:endParaRPr lang="en-US" altLang="ko-KR"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algn="r" defTabSz="914400" latinLnBrk="1">
              <a:lnSpc>
                <a:spcPct val="150000"/>
              </a:lnSpc>
              <a:defRPr/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lang="ko-KR" altLang="en-US"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algn="r" defTabSz="914400" latinLnBrk="1">
              <a:lnSpc>
                <a:spcPct val="150000"/>
              </a:lnSpc>
              <a:defRPr/>
            </a:pP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slide3_shape32"/>
          <p:cNvSpPr/>
          <p:nvPr/>
        </p:nvSpPr>
        <p:spPr>
          <a:xfrm>
            <a:off x="849647" y="2052676"/>
            <a:ext cx="2882294" cy="1212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>
              <a:lnSpc>
                <a:spcPct val="150000"/>
              </a:lnSpc>
              <a:buNone/>
              <a:defRPr/>
            </a:pPr>
            <a:r>
              <a:rPr lang="en-US" altLang="ko-KR" sz="1600" b="1">
                <a:solidFill>
                  <a:srgbClr val="595959"/>
                </a:solidFill>
                <a:latin typeface="+mn-cs"/>
              </a:rPr>
              <a:t>CONTENTS</a:t>
            </a:r>
            <a:endParaRPr lang="en-US" altLang="ko-KR" sz="1600" b="1">
              <a:solidFill>
                <a:srgbClr val="595959"/>
              </a:solidFill>
              <a:latin typeface="+mn-cs"/>
            </a:endParaRPr>
          </a:p>
          <a:p>
            <a:pPr marL="0" algn="r">
              <a:lnSpc>
                <a:spcPct val="150000"/>
              </a:lnSpc>
              <a:buNone/>
              <a:defRPr/>
            </a:pPr>
            <a:r>
              <a:rPr lang="ko-KR" altLang="ko-KR" sz="1100">
                <a:solidFill>
                  <a:srgbClr val="595959"/>
                </a:solidFill>
                <a:ea typeface="+mn-cs"/>
              </a:rPr>
              <a:t>컨텐츠에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대한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내용을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적어요</a:t>
            </a:r>
            <a:endParaRPr lang="ko-KR" altLang="ko-KR" sz="1100">
              <a:solidFill>
                <a:srgbClr val="595959"/>
              </a:solidFill>
              <a:ea typeface="+mn-cs"/>
            </a:endParaRPr>
          </a:p>
          <a:p>
            <a:pPr marL="0" algn="r">
              <a:lnSpc>
                <a:spcPct val="150000"/>
              </a:lnSpc>
              <a:buNone/>
              <a:defRPr/>
            </a:pPr>
            <a:r>
              <a:rPr lang="en-US" altLang="ko-KR" sz="1100">
                <a:solidFill>
                  <a:srgbClr val="595959"/>
                </a:solidFill>
                <a:latin typeface="+mn-cs"/>
              </a:rPr>
              <a:t>Enjoy your stylish business and campus life with BIZCAM</a:t>
            </a:r>
            <a:endParaRPr lang="en-US" altLang="ko-KR" sz="1100">
              <a:solidFill>
                <a:srgbClr val="595959"/>
              </a:solidFill>
              <a:latin typeface="+mn-cs"/>
            </a:endParaRPr>
          </a:p>
        </p:txBody>
      </p:sp>
      <p:sp>
        <p:nvSpPr>
          <p:cNvPr id="30" name="slide3_shape33"/>
          <p:cNvSpPr/>
          <p:nvPr/>
        </p:nvSpPr>
        <p:spPr>
          <a:xfrm>
            <a:off x="8475794" y="4607081"/>
            <a:ext cx="2901432" cy="1210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50000"/>
              </a:lnSpc>
              <a:defRPr/>
            </a:pP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</a:t>
            </a:r>
            <a:endParaRPr lang="en-US" altLang="ko-KR"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lnSpc>
                <a:spcPct val="150000"/>
              </a:lnSpc>
              <a:defRPr/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lang="ko-KR" altLang="en-US"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lnSpc>
                <a:spcPct val="150000"/>
              </a:lnSpc>
              <a:defRPr/>
            </a:pP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slide3_shape34"/>
          <p:cNvSpPr/>
          <p:nvPr/>
        </p:nvSpPr>
        <p:spPr>
          <a:xfrm>
            <a:off x="8402014" y="2052676"/>
            <a:ext cx="2901432" cy="1212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50000"/>
              </a:lnSpc>
              <a:defRPr/>
            </a:pP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</a:t>
            </a:r>
            <a:endParaRPr lang="en-US" altLang="ko-KR"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lnSpc>
                <a:spcPct val="150000"/>
              </a:lnSpc>
              <a:defRPr/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lang="ko-KR" altLang="en-US"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lnSpc>
                <a:spcPct val="150000"/>
              </a:lnSpc>
              <a:defRPr/>
            </a:pP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2" name="slide3_group7"/>
          <p:cNvGrpSpPr/>
          <p:nvPr/>
        </p:nvGrpSpPr>
        <p:grpSpPr>
          <a:xfrm rot="0">
            <a:off x="6992559" y="4685599"/>
            <a:ext cx="975649" cy="975649"/>
            <a:chOff x="4310726" y="2143460"/>
            <a:chExt cx="975649" cy="975649"/>
          </a:xfrm>
        </p:grpSpPr>
        <p:sp>
          <p:nvSpPr>
            <p:cNvPr id="33" name="slide3_shape18"/>
            <p:cNvSpPr/>
            <p:nvPr/>
          </p:nvSpPr>
          <p:spPr>
            <a:xfrm>
              <a:off x="4310726" y="2143460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00b0f0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algn="ctr">
                <a:lnSpc>
                  <a:spcPct val="100000"/>
                </a:lnSpc>
                <a:buNone/>
                <a:defRPr/>
              </a:pPr>
              <a:r>
                <a:rPr lang="en-US" altLang="ko-KR" sz="1200" b="1">
                  <a:solidFill>
                    <a:srgbClr val="ffffff"/>
                  </a:solidFill>
                  <a:latin typeface="+mn-cs"/>
                </a:rPr>
                <a:t>contents</a:t>
              </a:r>
              <a:endParaRPr lang="en-US" altLang="ko-KR" sz="1200" b="1">
                <a:solidFill>
                  <a:srgbClr val="ffffff"/>
                </a:solidFill>
                <a:latin typeface="+mn-cs"/>
              </a:endParaRPr>
            </a:p>
          </p:txBody>
        </p:sp>
        <p:sp>
          <p:nvSpPr>
            <p:cNvPr id="34" name="slide3_shape19"/>
            <p:cNvSpPr/>
            <p:nvPr/>
          </p:nvSpPr>
          <p:spPr>
            <a:xfrm>
              <a:off x="4619618" y="2373707"/>
              <a:ext cx="292311" cy="299954"/>
            </a:xfrm>
            <a:custGeom>
              <a:avLst/>
              <a:gdLst/>
              <a:rect l="l" t="t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>
                <a:lnSpc>
                  <a:spcPct val="100000"/>
                </a:lnSpc>
                <a:buNone/>
                <a:defRPr/>
              </a:pPr>
              <a:endParaRPr lang="en-US" altLang="ko-KR" sz="1800">
                <a:solidFill>
                  <a:srgbClr val="ffffff"/>
                </a:solidFill>
                <a:latin typeface="+mn-cs"/>
              </a:endParaRPr>
            </a:p>
          </p:txBody>
        </p:sp>
        <p:sp>
          <p:nvSpPr>
            <p:cNvPr id="35" name="slide3_shape20"/>
            <p:cNvSpPr/>
            <p:nvPr/>
          </p:nvSpPr>
          <p:spPr>
            <a:xfrm>
              <a:off x="4717600" y="2664381"/>
              <a:ext cx="57861" cy="36027"/>
            </a:xfrm>
            <a:custGeom>
              <a:avLst/>
              <a:gdLst/>
              <a:rect l="l" t="t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21"/>
            <p:cNvSpPr/>
            <p:nvPr/>
          </p:nvSpPr>
          <p:spPr>
            <a:xfrm>
              <a:off x="4787744" y="2601334"/>
              <a:ext cx="48036" cy="48855"/>
            </a:xfrm>
            <a:custGeom>
              <a:avLst/>
              <a:gdLst/>
              <a:rect l="l" t="t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22"/>
            <p:cNvSpPr/>
            <p:nvPr/>
          </p:nvSpPr>
          <p:spPr>
            <a:xfrm>
              <a:off x="4790473" y="2652372"/>
              <a:ext cx="55951" cy="57316"/>
            </a:xfrm>
            <a:custGeom>
              <a:avLst/>
              <a:gdLst/>
              <a:rect l="l" t="t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8" name="slide3_group9"/>
          <p:cNvGrpSpPr/>
          <p:nvPr/>
        </p:nvGrpSpPr>
        <p:grpSpPr>
          <a:xfrm rot="0">
            <a:off x="4328263" y="2165319"/>
            <a:ext cx="975649" cy="975649"/>
            <a:chOff x="6969225" y="2153619"/>
            <a:chExt cx="975649" cy="975649"/>
          </a:xfrm>
        </p:grpSpPr>
        <p:sp>
          <p:nvSpPr>
            <p:cNvPr id="39" name="slide3_shape23"/>
            <p:cNvSpPr/>
            <p:nvPr/>
          </p:nvSpPr>
          <p:spPr>
            <a:xfrm>
              <a:off x="6969225" y="2153619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algn="ctr" defTabSz="914400" latinLnBrk="1">
                <a:defRPr/>
              </a:pPr>
              <a:r>
                <a:rPr lang="en-US" altLang="ko-KR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contents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3_shape24"/>
            <p:cNvSpPr/>
            <p:nvPr/>
          </p:nvSpPr>
          <p:spPr>
            <a:xfrm>
              <a:off x="7426364" y="2401624"/>
              <a:ext cx="89751" cy="190381"/>
            </a:xfrm>
            <a:custGeom>
              <a:avLst/>
              <a:gdLst/>
              <a:rect l="l" t="t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3_shape25"/>
            <p:cNvSpPr/>
            <p:nvPr/>
          </p:nvSpPr>
          <p:spPr>
            <a:xfrm>
              <a:off x="7414579" y="2621922"/>
              <a:ext cx="111508" cy="5439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3_shape26"/>
            <p:cNvSpPr/>
            <p:nvPr/>
          </p:nvSpPr>
          <p:spPr>
            <a:xfrm>
              <a:off x="7414579" y="2632801"/>
              <a:ext cx="111508" cy="1178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3_shape27"/>
            <p:cNvSpPr/>
            <p:nvPr/>
          </p:nvSpPr>
          <p:spPr>
            <a:xfrm>
              <a:off x="7414579" y="2603790"/>
              <a:ext cx="111508" cy="1178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3_shape28"/>
            <p:cNvSpPr/>
            <p:nvPr/>
          </p:nvSpPr>
          <p:spPr>
            <a:xfrm>
              <a:off x="7395541" y="2656372"/>
              <a:ext cx="129640" cy="82498"/>
            </a:xfrm>
            <a:custGeom>
              <a:avLst/>
              <a:gdLst/>
              <a:rect l="l" t="t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5666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nppt_16590796354689702"/>
          <p:cNvGrpSpPr>
            <a:grpSpLocks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nppt_16590796354689703"/>
            <p:cNvSpPr/>
            <p:nvPr/>
          </p:nvSpPr>
          <p:spPr>
            <a:xfrm flipH="1" rot="16200000">
              <a:off x="2827539" y="-2506459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nppt_16590796354689707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nppt_16590796354689711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nppt_16590796354689715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ln w="15875">
                    <a:noFill/>
                  </a:ln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nppt_16590796354689719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nppt_16590796354689723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nppt_1659079635468972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>
                <a:lnSpc>
                  <a:spcPct val="100000"/>
                </a:lnSpc>
                <a:buNone/>
              </a:pPr>
              <a:r>
                <a:rPr lang="en-US" altLang="ko-KR" sz="1800">
                  <a:solidFill>
                    <a:srgbClr val="ffffff"/>
                  </a:solidFill>
                  <a:latin typeface="+mn-cs"/>
                </a:rPr>
                <a:t/>
              </a:r>
            </a:p>
          </p:txBody>
        </p:sp>
      </p:grpSp>
      <p:pic>
        <p:nvPicPr>
          <p:cNvPr id="11" name="nppt_1659084515006623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3492901" y="261257"/>
          <a:ext cx="7874350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altLang="ko-KR" sz="1000" i="0" b="0" strike="noStrike" baseline="0" cap="none" spc="0" kern="1200">
                          <a:ln>
                            <a:noFill/>
                          </a:ln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sz="1000" i="0" b="0" strike="noStrike" baseline="0" cap="none" spc="0" kern="1200">
                        <a:ln>
                          <a:noFill/>
                        </a:ln>
                        <a:solidFill>
                          <a:srgbClr val="8993fb"/>
                        </a:solidFill>
                        <a:effectLst xmlns:a="http://schemas.openxmlformats.org/drawingml/2006/main"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  <a:headEnd type="none"/>
                      <a:tailEnd type="none"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3" name="nppt_16590796354689792"/>
          <p:cNvGrpSpPr>
            <a:grpSpLocks/>
          </p:cNvGrpSpPr>
          <p:nvPr/>
        </p:nvGrpSpPr>
        <p:grpSpPr>
          <a:xfrm rot="16200000">
            <a:off x="4080986" y="1911281"/>
            <a:ext cx="4106228" cy="4004902"/>
            <a:chOff x="4080986" y="1911281"/>
            <a:chExt cx="4106228" cy="4004902"/>
          </a:xfrm>
          <a:solidFill>
            <a:srgbClr val="6dd9ff"/>
          </a:solidFill>
        </p:grpSpPr>
        <p:sp>
          <p:nvSpPr>
            <p:cNvPr id="14" name="nppt_16590796354689793"/>
            <p:cNvSpPr/>
            <p:nvPr/>
          </p:nvSpPr>
          <p:spPr>
            <a:xfrm>
              <a:off x="4080987" y="1911280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nppt_16590796354689797"/>
            <p:cNvSpPr/>
            <p:nvPr/>
          </p:nvSpPr>
          <p:spPr>
            <a:xfrm rot="16200000">
              <a:off x="3626264" y="4001133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nppt_16590796354689801"/>
            <p:cNvSpPr/>
            <p:nvPr/>
          </p:nvSpPr>
          <p:spPr>
            <a:xfrm rot="10800000">
              <a:off x="5817443" y="4455856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nppt_16590796354689805"/>
            <p:cNvSpPr/>
            <p:nvPr/>
          </p:nvSpPr>
          <p:spPr>
            <a:xfrm rot="5400000">
              <a:off x="6272166" y="2366002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" name="nppt_16590796354689809"/>
          <p:cNvGrpSpPr>
            <a:grpSpLocks/>
          </p:cNvGrpSpPr>
          <p:nvPr/>
        </p:nvGrpSpPr>
        <p:grpSpPr>
          <a:xfrm>
            <a:off x="6942251" y="4730962"/>
            <a:ext cx="975649" cy="975649"/>
            <a:chOff x="6942251" y="4730962"/>
            <a:chExt cx="975649" cy="975649"/>
          </a:xfrm>
        </p:grpSpPr>
        <p:sp>
          <p:nvSpPr>
            <p:cNvPr id="19" name="nppt_16590796354689810"/>
            <p:cNvSpPr/>
            <p:nvPr/>
          </p:nvSpPr>
          <p:spPr>
            <a:xfrm>
              <a:off x="6942251" y="4730962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en-US" altLang="ko-KR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contents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nppt_16590796354689814"/>
            <p:cNvSpPr/>
            <p:nvPr/>
          </p:nvSpPr>
          <p:spPr>
            <a:xfrm>
              <a:off x="7289280" y="4947499"/>
              <a:ext cx="261584" cy="281593"/>
            </a:xfrm>
            <a:custGeom>
              <a:avLst/>
              <a:rect l="l" t="t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nppt_16590796354689818"/>
            <p:cNvSpPr/>
            <p:nvPr/>
          </p:nvSpPr>
          <p:spPr>
            <a:xfrm>
              <a:off x="7338188" y="4966024"/>
              <a:ext cx="193409" cy="193409"/>
            </a:xfrm>
            <a:custGeom>
              <a:avLst/>
              <a:rect l="l" t="t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nppt_16590796354689822"/>
            <p:cNvSpPr/>
            <p:nvPr/>
          </p:nvSpPr>
          <p:spPr>
            <a:xfrm>
              <a:off x="7381167" y="5222422"/>
              <a:ext cx="50390" cy="4446"/>
            </a:xfrm>
            <a:custGeom>
              <a:av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nppt_16590796354689826"/>
            <p:cNvSpPr/>
            <p:nvPr/>
          </p:nvSpPr>
          <p:spPr>
            <a:xfrm>
              <a:off x="7471573" y="5222422"/>
              <a:ext cx="50390" cy="4446"/>
            </a:xfrm>
            <a:custGeom>
              <a:av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nppt_16590796354689830"/>
            <p:cNvSpPr/>
            <p:nvPr/>
          </p:nvSpPr>
          <p:spPr>
            <a:xfrm>
              <a:off x="7562720" y="5222422"/>
              <a:ext cx="33346" cy="4446"/>
            </a:xfrm>
            <a:custGeom>
              <a:avLst/>
              <a:rect l="l" t="t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5" name="nppt_16590796354689834"/>
          <p:cNvGrpSpPr>
            <a:grpSpLocks/>
          </p:cNvGrpSpPr>
          <p:nvPr/>
        </p:nvGrpSpPr>
        <p:grpSpPr>
          <a:xfrm>
            <a:off x="4367213" y="4730962"/>
            <a:ext cx="975649" cy="975649"/>
            <a:chOff x="4367213" y="4730962"/>
            <a:chExt cx="975649" cy="975649"/>
          </a:xfrm>
        </p:grpSpPr>
        <p:sp>
          <p:nvSpPr>
            <p:cNvPr id="26" name="nppt_16590796354689835"/>
            <p:cNvSpPr/>
            <p:nvPr/>
          </p:nvSpPr>
          <p:spPr>
            <a:xfrm>
              <a:off x="4367213" y="4730962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00b0f0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en-US" altLang="ko-KR" sz="1200" b="1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rPr>
                <a:t>contents</a:t>
              </a:r>
              <a:endPara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nppt_16590796354689839"/>
            <p:cNvSpPr/>
            <p:nvPr/>
          </p:nvSpPr>
          <p:spPr>
            <a:xfrm>
              <a:off x="4676105" y="4961209"/>
              <a:ext cx="292311" cy="299954"/>
            </a:xfrm>
            <a:custGeom>
              <a:avLst/>
              <a:rect l="l" t="t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>
                <a:lnSpc>
                  <a:spcPct val="100000"/>
                </a:lnSpc>
                <a:buNone/>
              </a:pPr>
              <a:r>
                <a:rPr lang="en-US" altLang="ko-KR" sz="1800">
                  <a:solidFill>
                    <a:srgbClr val="ffffff"/>
                  </a:solidFill>
                  <a:latin typeface="+mn-cs"/>
                </a:rPr>
                <a:t/>
              </a:r>
            </a:p>
          </p:txBody>
        </p:sp>
        <p:sp>
          <p:nvSpPr>
            <p:cNvPr id="28" name="nppt_16590796354689843"/>
            <p:cNvSpPr/>
            <p:nvPr/>
          </p:nvSpPr>
          <p:spPr>
            <a:xfrm>
              <a:off x="4774087" y="5251883"/>
              <a:ext cx="57861" cy="36027"/>
            </a:xfrm>
            <a:custGeom>
              <a:avLst/>
              <a:rect l="l" t="t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nppt_16590796354689847"/>
            <p:cNvSpPr/>
            <p:nvPr/>
          </p:nvSpPr>
          <p:spPr>
            <a:xfrm>
              <a:off x="4844231" y="5188836"/>
              <a:ext cx="48036" cy="48855"/>
            </a:xfrm>
            <a:custGeom>
              <a:avLst/>
              <a:rect l="l" t="t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nppt_16590796354689851"/>
            <p:cNvSpPr/>
            <p:nvPr/>
          </p:nvSpPr>
          <p:spPr>
            <a:xfrm>
              <a:off x="4846960" y="5239874"/>
              <a:ext cx="55951" cy="57316"/>
            </a:xfrm>
            <a:custGeom>
              <a:avLst/>
              <a:rect l="l" t="t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1" name="nppt_16590796354689855"/>
          <p:cNvGrpSpPr>
            <a:grpSpLocks/>
          </p:cNvGrpSpPr>
          <p:nvPr/>
        </p:nvGrpSpPr>
        <p:grpSpPr>
          <a:xfrm>
            <a:off x="6969225" y="2153619"/>
            <a:ext cx="975649" cy="975649"/>
            <a:chOff x="6969225" y="2153619"/>
            <a:chExt cx="975649" cy="975649"/>
          </a:xfrm>
        </p:grpSpPr>
        <p:sp>
          <p:nvSpPr>
            <p:cNvPr id="32" name="nppt_16590796354689856"/>
            <p:cNvSpPr/>
            <p:nvPr/>
          </p:nvSpPr>
          <p:spPr>
            <a:xfrm>
              <a:off x="6969225" y="2153619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en-US" altLang="ko-KR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contents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nppt_16590796354689860"/>
            <p:cNvSpPr/>
            <p:nvPr/>
          </p:nvSpPr>
          <p:spPr>
            <a:xfrm>
              <a:off x="7426364" y="2401624"/>
              <a:ext cx="89751" cy="190381"/>
            </a:xfrm>
            <a:custGeom>
              <a:avLst/>
              <a:rect l="l" t="t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nppt_16590796354689864"/>
            <p:cNvSpPr/>
            <p:nvPr/>
          </p:nvSpPr>
          <p:spPr>
            <a:xfrm>
              <a:off x="7414579" y="2621922"/>
              <a:ext cx="111508" cy="5439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nppt_16590796354689868"/>
            <p:cNvSpPr/>
            <p:nvPr/>
          </p:nvSpPr>
          <p:spPr>
            <a:xfrm>
              <a:off x="7414579" y="2632801"/>
              <a:ext cx="111508" cy="1178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nppt_16590796354689872"/>
            <p:cNvSpPr/>
            <p:nvPr/>
          </p:nvSpPr>
          <p:spPr>
            <a:xfrm>
              <a:off x="7414579" y="2603790"/>
              <a:ext cx="111508" cy="1178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nppt_16590796354689876"/>
            <p:cNvSpPr/>
            <p:nvPr/>
          </p:nvSpPr>
          <p:spPr>
            <a:xfrm>
              <a:off x="7395541" y="2656372"/>
              <a:ext cx="129640" cy="82498"/>
            </a:xfrm>
            <a:custGeom>
              <a:avLst/>
              <a:rect l="l" t="t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8" name="nppt_16590796354689880"/>
          <p:cNvGrpSpPr>
            <a:grpSpLocks/>
          </p:cNvGrpSpPr>
          <p:nvPr/>
        </p:nvGrpSpPr>
        <p:grpSpPr>
          <a:xfrm>
            <a:off x="4310726" y="2153619"/>
            <a:ext cx="975649" cy="975649"/>
            <a:chOff x="4310726" y="2153619"/>
            <a:chExt cx="975649" cy="975649"/>
          </a:xfrm>
        </p:grpSpPr>
        <p:sp>
          <p:nvSpPr>
            <p:cNvPr id="39" name="nppt_16590796354689881"/>
            <p:cNvSpPr/>
            <p:nvPr/>
          </p:nvSpPr>
          <p:spPr>
            <a:xfrm>
              <a:off x="4310726" y="2153619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en-US" altLang="ko-KR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contents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nppt_16590796354689885"/>
            <p:cNvSpPr/>
            <p:nvPr/>
          </p:nvSpPr>
          <p:spPr>
            <a:xfrm>
              <a:off x="4676291" y="2394703"/>
              <a:ext cx="285210" cy="285210"/>
            </a:xfrm>
            <a:custGeom>
              <a:avLst/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  <a:noAutofit xmlns:a="http://schemas.openxmlformats.org/drawingml/2006/main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1" name="nppt_16590796354689889"/>
          <p:cNvSpPr/>
          <p:nvPr/>
        </p:nvSpPr>
        <p:spPr>
          <a:xfrm>
            <a:off x="923427" y="4607081"/>
            <a:ext cx="2882294" cy="122341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r" marL="0" defTabSz="914400" latinLnBrk="1">
              <a:lnSpc>
                <a:spcPct val="150000"/>
              </a:lnSpc>
            </a:pP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</a:t>
            </a:r>
          </a:p>
          <a:p>
            <a:pPr algn="r" marL="0" defTabSz="914400" latinLnBrk="1">
              <a:lnSpc>
                <a:spcPct val="150000"/>
              </a:lnSpc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r" marL="0" defTabSz="914400" latinLnBrk="1">
              <a:lnSpc>
                <a:spcPct val="150000"/>
              </a:lnSpc>
            </a:pP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nppt_16590796354689890"/>
          <p:cNvSpPr/>
          <p:nvPr/>
        </p:nvSpPr>
        <p:spPr>
          <a:xfrm>
            <a:off x="849647" y="2052676"/>
            <a:ext cx="2882294" cy="122341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r" marL="0">
              <a:lnSpc>
                <a:spcPct val="150000"/>
              </a:lnSpc>
              <a:buNone/>
            </a:pPr>
            <a:r>
              <a:rPr lang="en-US" altLang="ko-KR" sz="1600" b="1">
                <a:solidFill>
                  <a:srgbClr val="595959"/>
                </a:solidFill>
                <a:latin typeface="+mn-cs"/>
              </a:rPr>
              <a:t>CONTENTS</a:t>
            </a:r>
          </a:p>
          <a:p>
            <a:pPr algn="r" marL="0">
              <a:lnSpc>
                <a:spcPct val="150000"/>
              </a:lnSpc>
              <a:buNone/>
            </a:pPr>
            <a:r>
              <a:rPr lang="ko-KR" altLang="ko-KR" sz="1100">
                <a:solidFill>
                  <a:srgbClr val="595959"/>
                </a:solidFill>
                <a:ea typeface="+mn-cs"/>
              </a:rPr>
              <a:t>컨텐츠에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대한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내용을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적어요</a:t>
            </a:r>
          </a:p>
          <a:p>
            <a:pPr algn="r" marL="0">
              <a:lnSpc>
                <a:spcPct val="150000"/>
              </a:lnSpc>
              <a:buNone/>
            </a:pPr>
            <a:r>
              <a:rPr lang="en-US" altLang="ko-KR" sz="1100">
                <a:solidFill>
                  <a:srgbClr val="595959"/>
                </a:solidFill>
                <a:latin typeface="+mn-cs"/>
              </a:rPr>
              <a:t>Enjoy your stylish business and campus life with BIZCAM</a:t>
            </a:r>
          </a:p>
        </p:txBody>
      </p:sp>
      <p:sp>
        <p:nvSpPr>
          <p:cNvPr id="43" name="nppt_16590796354689891"/>
          <p:cNvSpPr/>
          <p:nvPr/>
        </p:nvSpPr>
        <p:spPr>
          <a:xfrm>
            <a:off x="8475794" y="4607081"/>
            <a:ext cx="2901432" cy="122341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50000"/>
              </a:lnSpc>
              <a:buNone/>
            </a:pPr>
            <a:r>
              <a:rPr lang="en-US" altLang="ko-KR" sz="1600" b="1">
                <a:solidFill>
                  <a:srgbClr val="595959"/>
                </a:solidFill>
                <a:latin typeface="+mn-cs"/>
              </a:rPr>
              <a:t>CONTENTS</a:t>
            </a:r>
          </a:p>
          <a:p>
            <a:pPr algn="l" marL="0">
              <a:lnSpc>
                <a:spcPct val="150000"/>
              </a:lnSpc>
              <a:buNone/>
            </a:pPr>
            <a:r>
              <a:rPr lang="ko-KR" altLang="ko-KR" sz="1100">
                <a:solidFill>
                  <a:srgbClr val="595959"/>
                </a:solidFill>
                <a:ea typeface="+mn-cs"/>
              </a:rPr>
              <a:t>컨텐츠에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대한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내용을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적어요</a:t>
            </a:r>
          </a:p>
          <a:p>
            <a:pPr algn="l" marL="0">
              <a:lnSpc>
                <a:spcPct val="150000"/>
              </a:lnSpc>
              <a:buNone/>
            </a:pPr>
            <a:r>
              <a:rPr lang="en-US" altLang="ko-KR" sz="1100">
                <a:solidFill>
                  <a:srgbClr val="595959"/>
                </a:solidFill>
                <a:latin typeface="+mn-cs"/>
              </a:rPr>
              <a:t>Enjoy your stylish business and campus life with BIZCAM</a:t>
            </a:r>
          </a:p>
        </p:txBody>
      </p:sp>
      <p:sp>
        <p:nvSpPr>
          <p:cNvPr id="44" name="nppt_16590796354689892"/>
          <p:cNvSpPr/>
          <p:nvPr/>
        </p:nvSpPr>
        <p:spPr>
          <a:xfrm>
            <a:off x="8402014" y="2052676"/>
            <a:ext cx="2901432" cy="122341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50000"/>
              </a:lnSpc>
              <a:buNone/>
            </a:pPr>
            <a:r>
              <a:rPr lang="en-US" altLang="ko-KR" sz="1600" b="1">
                <a:solidFill>
                  <a:srgbClr val="595959"/>
                </a:solidFill>
                <a:latin typeface="+mn-cs"/>
              </a:rPr>
              <a:t>CONTENTS</a:t>
            </a:r>
          </a:p>
          <a:p>
            <a:pPr algn="l" marL="0">
              <a:lnSpc>
                <a:spcPct val="150000"/>
              </a:lnSpc>
              <a:buNone/>
            </a:pPr>
            <a:r>
              <a:rPr lang="ko-KR" altLang="ko-KR" sz="1100">
                <a:solidFill>
                  <a:srgbClr val="595959"/>
                </a:solidFill>
                <a:ea typeface="+mn-cs"/>
              </a:rPr>
              <a:t>컨텐츠에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대한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내용을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적어요</a:t>
            </a:r>
          </a:p>
          <a:p>
            <a:pPr algn="l" marL="0">
              <a:lnSpc>
                <a:spcPct val="150000"/>
              </a:lnSpc>
              <a:buNone/>
            </a:pPr>
            <a:r>
              <a:rPr lang="en-US" altLang="ko-KR" sz="1100">
                <a:solidFill>
                  <a:srgbClr val="595959"/>
                </a:solidFill>
                <a:latin typeface="+mn-cs"/>
              </a:rPr>
              <a:t>Enjoy your stylish business and campus life with BIZCAM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2"/>
          <p:cNvGrpSpPr/>
          <p:nvPr/>
        </p:nvGrpSpPr>
        <p:grpSpPr>
          <a:xfrm rot="0"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3_shape1"/>
            <p:cNvSpPr/>
            <p:nvPr/>
          </p:nvSpPr>
          <p:spPr>
            <a:xfrm rot="16200000" flipH="1">
              <a:off x="2827539" y="-2506459"/>
              <a:ext cx="6863488" cy="11865434"/>
            </a:xfrm>
            <a:custGeom>
              <a:avLst/>
              <a:gd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0"/>
              </a:avLst>
            </a:prstGeom>
            <a:solidFill>
              <a:srgbClr val="edeffc"/>
            </a:solidFill>
            <a:ln w="12700" cap="flat">
              <a:noFill/>
              <a:prstDash val="solid"/>
              <a:miter/>
            </a:ln>
            <a:effectLst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/>
            </a:ln>
            <a:effectLst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444500" algn="l" defTabSz="914400" latinLnBrk="0">
                <a:defRPr/>
              </a:pPr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gd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algn="ctr">
                <a:lnSpc>
                  <a:spcPct val="100000"/>
                </a:lnSpc>
                <a:buNone/>
                <a:defRPr/>
              </a:pPr>
              <a:endParaRPr lang="en-US" altLang="ko-KR" sz="1800">
                <a:solidFill>
                  <a:srgbClr val="ffffff"/>
                </a:solidFill>
                <a:latin typeface="+mn-cs"/>
              </a:endParaRPr>
            </a:p>
          </p:txBody>
        </p:sp>
      </p:grpSp>
      <p:pic>
        <p:nvPicPr>
          <p:cNvPr id="11" name="nppt_1659084515006448" descr="이미지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3492901" y="261257"/>
          <a:ext cx="7874350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70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i="0" strike="noStrike" kern="1200" cap="none" spc="0" baseline="0">
                          <a:solidFill>
                            <a:srgbClr val="8993fb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b="0" i="0" strike="noStrike" kern="1200" cap="none" spc="0" baseline="0">
                        <a:solidFill>
                          <a:srgbClr val="8993fb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i="0" strike="noStrike" kern="1200" cap="none" spc="0" baseline="0">
                          <a:solidFill>
                            <a:srgbClr val="8993fb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contents</a:t>
                      </a:r>
                      <a:endParaRPr sz="1000" b="0" i="0" strike="noStrike" kern="1200" cap="none" spc="0" baseline="0">
                        <a:solidFill>
                          <a:srgbClr val="8993fb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>
                          <a:solidFill>
                            <a:srgbClr val="8993fb"/>
                          </a:solidFill>
                        </a:rPr>
                        <a:t>contents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ctr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000" b="0" i="0" strike="noStrike" kern="1200" cap="none" spc="0" baseline="0">
                          <a:solidFill>
                            <a:srgbClr val="8993f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sz="1000" b="0" i="0" strike="noStrike" kern="1200" cap="none" spc="0" baseline="0">
                        <a:solidFill>
                          <a:srgbClr val="8993f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slide3_group3"/>
          <p:cNvGrpSpPr/>
          <p:nvPr/>
        </p:nvGrpSpPr>
        <p:grpSpPr>
          <a:xfrm rot="16196613">
            <a:off x="4080987" y="1911280"/>
            <a:ext cx="4106227" cy="4004902"/>
            <a:chOff x="4080986" y="1911280"/>
            <a:chExt cx="4106227" cy="4004902"/>
          </a:xfrm>
          <a:solidFill>
            <a:srgbClr val="6dd9ff"/>
          </a:solidFill>
        </p:grpSpPr>
        <p:sp>
          <p:nvSpPr>
            <p:cNvPr id="14" name="slide3_shape8"/>
            <p:cNvSpPr/>
            <p:nvPr/>
          </p:nvSpPr>
          <p:spPr>
            <a:xfrm>
              <a:off x="4080986" y="1911281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3_shape9"/>
            <p:cNvSpPr/>
            <p:nvPr/>
          </p:nvSpPr>
          <p:spPr>
            <a:xfrm rot="16200000">
              <a:off x="3626265" y="4001135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3_shape10"/>
            <p:cNvSpPr/>
            <p:nvPr/>
          </p:nvSpPr>
          <p:spPr>
            <a:xfrm rot="10800000">
              <a:off x="5817445" y="4455856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slide3_shape11"/>
            <p:cNvSpPr/>
            <p:nvPr/>
          </p:nvSpPr>
          <p:spPr>
            <a:xfrm rot="5400000">
              <a:off x="6272166" y="2366001"/>
              <a:ext cx="2369768" cy="1460326"/>
            </a:xfrm>
            <a:custGeom>
              <a:avLst/>
              <a:gd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marL="0" algn="ctr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" name="slide3_group5"/>
          <p:cNvGrpSpPr/>
          <p:nvPr/>
        </p:nvGrpSpPr>
        <p:grpSpPr>
          <a:xfrm rot="0">
            <a:off x="6920551" y="4757607"/>
            <a:ext cx="975649" cy="975649"/>
            <a:chOff x="4310726" y="4688833"/>
            <a:chExt cx="975649" cy="975649"/>
          </a:xfrm>
        </p:grpSpPr>
        <p:sp>
          <p:nvSpPr>
            <p:cNvPr id="19" name="slide3_shape12"/>
            <p:cNvSpPr/>
            <p:nvPr/>
          </p:nvSpPr>
          <p:spPr>
            <a:xfrm>
              <a:off x="4310726" y="4688833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algn="ctr" defTabSz="914400" latinLnBrk="1">
                <a:defRPr/>
              </a:pPr>
              <a:r>
                <a:rPr lang="en-US" altLang="ko-KR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contents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3_shape13"/>
            <p:cNvSpPr/>
            <p:nvPr/>
          </p:nvSpPr>
          <p:spPr>
            <a:xfrm>
              <a:off x="4657755" y="4905370"/>
              <a:ext cx="261584" cy="281593"/>
            </a:xfrm>
            <a:custGeom>
              <a:avLst/>
              <a:gdLst/>
              <a:rect l="l" t="t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3_shape14"/>
            <p:cNvSpPr/>
            <p:nvPr/>
          </p:nvSpPr>
          <p:spPr>
            <a:xfrm>
              <a:off x="4706663" y="4923895"/>
              <a:ext cx="193409" cy="193409"/>
            </a:xfrm>
            <a:custGeom>
              <a:avLst/>
              <a:gdLst/>
              <a:rect l="l" t="t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3_shape15"/>
            <p:cNvSpPr/>
            <p:nvPr/>
          </p:nvSpPr>
          <p:spPr>
            <a:xfrm>
              <a:off x="4749642" y="5180293"/>
              <a:ext cx="50390" cy="4446"/>
            </a:xfrm>
            <a:custGeom>
              <a:avLst/>
              <a:gd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3_shape16"/>
            <p:cNvSpPr/>
            <p:nvPr/>
          </p:nvSpPr>
          <p:spPr>
            <a:xfrm>
              <a:off x="4840048" y="5180293"/>
              <a:ext cx="50390" cy="4446"/>
            </a:xfrm>
            <a:custGeom>
              <a:avLst/>
              <a:gd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3_shape17"/>
            <p:cNvSpPr/>
            <p:nvPr/>
          </p:nvSpPr>
          <p:spPr>
            <a:xfrm>
              <a:off x="4931195" y="5180293"/>
              <a:ext cx="33346" cy="4446"/>
            </a:xfrm>
            <a:custGeom>
              <a:avLst/>
              <a:gdLst/>
              <a:rect l="l" t="t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5" name="slide3_group10"/>
          <p:cNvGrpSpPr/>
          <p:nvPr/>
        </p:nvGrpSpPr>
        <p:grpSpPr>
          <a:xfrm rot="0">
            <a:off x="6920551" y="2093311"/>
            <a:ext cx="975649" cy="975649"/>
            <a:chOff x="6969225" y="4699138"/>
            <a:chExt cx="975649" cy="975649"/>
          </a:xfrm>
        </p:grpSpPr>
        <p:sp>
          <p:nvSpPr>
            <p:cNvPr id="26" name="slide3_shape29"/>
            <p:cNvSpPr/>
            <p:nvPr/>
          </p:nvSpPr>
          <p:spPr>
            <a:xfrm>
              <a:off x="6969225" y="4699138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algn="ctr" defTabSz="914400" latinLnBrk="1">
                <a:defRPr/>
              </a:pPr>
              <a:r>
                <a:rPr lang="en-US" altLang="ko-KR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contents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3_shape30"/>
            <p:cNvSpPr/>
            <p:nvPr/>
          </p:nvSpPr>
          <p:spPr>
            <a:xfrm>
              <a:off x="7334790" y="4940222"/>
              <a:ext cx="285210" cy="285210"/>
            </a:xfrm>
            <a:custGeom>
              <a:avLst/>
              <a:gdLst/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  <a:noAutofit/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8" name="slide3_shape31"/>
          <p:cNvSpPr/>
          <p:nvPr/>
        </p:nvSpPr>
        <p:spPr>
          <a:xfrm>
            <a:off x="923427" y="4607081"/>
            <a:ext cx="2882294" cy="1210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 defTabSz="914400" latinLnBrk="1">
              <a:lnSpc>
                <a:spcPct val="150000"/>
              </a:lnSpc>
              <a:defRPr/>
            </a:pP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</a:t>
            </a:r>
            <a:endParaRPr lang="en-US" altLang="ko-KR"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algn="r" defTabSz="914400" latinLnBrk="1">
              <a:lnSpc>
                <a:spcPct val="150000"/>
              </a:lnSpc>
              <a:defRPr/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lang="ko-KR" altLang="en-US"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algn="r" defTabSz="914400" latinLnBrk="1">
              <a:lnSpc>
                <a:spcPct val="150000"/>
              </a:lnSpc>
              <a:defRPr/>
            </a:pP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slide3_shape32"/>
          <p:cNvSpPr/>
          <p:nvPr/>
        </p:nvSpPr>
        <p:spPr>
          <a:xfrm>
            <a:off x="849647" y="2052676"/>
            <a:ext cx="2882294" cy="1212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>
              <a:lnSpc>
                <a:spcPct val="150000"/>
              </a:lnSpc>
              <a:buNone/>
              <a:defRPr/>
            </a:pPr>
            <a:r>
              <a:rPr lang="en-US" altLang="ko-KR" sz="1600" b="1">
                <a:solidFill>
                  <a:srgbClr val="595959"/>
                </a:solidFill>
                <a:latin typeface="+mn-cs"/>
              </a:rPr>
              <a:t>CONTENTS</a:t>
            </a:r>
            <a:endParaRPr lang="en-US" altLang="ko-KR" sz="1600" b="1">
              <a:solidFill>
                <a:srgbClr val="595959"/>
              </a:solidFill>
              <a:latin typeface="+mn-cs"/>
            </a:endParaRPr>
          </a:p>
          <a:p>
            <a:pPr marL="0" algn="r">
              <a:lnSpc>
                <a:spcPct val="150000"/>
              </a:lnSpc>
              <a:buNone/>
              <a:defRPr/>
            </a:pPr>
            <a:r>
              <a:rPr lang="ko-KR" altLang="ko-KR" sz="1100">
                <a:solidFill>
                  <a:srgbClr val="595959"/>
                </a:solidFill>
                <a:ea typeface="+mn-cs"/>
              </a:rPr>
              <a:t>컨텐츠에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대한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내용을</a:t>
            </a:r>
            <a:r>
              <a:rPr lang="en-US" altLang="ko-KR" sz="1100">
                <a:solidFill>
                  <a:srgbClr val="595959"/>
                </a:solidFill>
                <a:latin typeface="+mn-cs"/>
              </a:rPr>
              <a:t> </a:t>
            </a:r>
            <a:r>
              <a:rPr lang="ko-KR" altLang="ko-KR" sz="1100">
                <a:solidFill>
                  <a:srgbClr val="595959"/>
                </a:solidFill>
                <a:ea typeface="+mn-cs"/>
              </a:rPr>
              <a:t>적어요</a:t>
            </a:r>
            <a:endParaRPr lang="ko-KR" altLang="ko-KR" sz="1100">
              <a:solidFill>
                <a:srgbClr val="595959"/>
              </a:solidFill>
              <a:ea typeface="+mn-cs"/>
            </a:endParaRPr>
          </a:p>
          <a:p>
            <a:pPr marL="0" algn="r">
              <a:lnSpc>
                <a:spcPct val="150000"/>
              </a:lnSpc>
              <a:buNone/>
              <a:defRPr/>
            </a:pPr>
            <a:r>
              <a:rPr lang="en-US" altLang="ko-KR" sz="1100">
                <a:solidFill>
                  <a:srgbClr val="595959"/>
                </a:solidFill>
                <a:latin typeface="+mn-cs"/>
              </a:rPr>
              <a:t>Enjoy your stylish business and campus life with BIZCAM</a:t>
            </a:r>
            <a:endParaRPr lang="en-US" altLang="ko-KR" sz="1100">
              <a:solidFill>
                <a:srgbClr val="595959"/>
              </a:solidFill>
              <a:latin typeface="+mn-cs"/>
            </a:endParaRPr>
          </a:p>
        </p:txBody>
      </p:sp>
      <p:sp>
        <p:nvSpPr>
          <p:cNvPr id="30" name="slide3_shape33"/>
          <p:cNvSpPr/>
          <p:nvPr/>
        </p:nvSpPr>
        <p:spPr>
          <a:xfrm>
            <a:off x="8475794" y="4607081"/>
            <a:ext cx="2901432" cy="1210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50000"/>
              </a:lnSpc>
              <a:defRPr/>
            </a:pP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</a:t>
            </a:r>
            <a:endParaRPr lang="en-US" altLang="ko-KR"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lnSpc>
                <a:spcPct val="150000"/>
              </a:lnSpc>
              <a:defRPr/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lang="ko-KR" altLang="en-US"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lnSpc>
                <a:spcPct val="150000"/>
              </a:lnSpc>
              <a:defRPr/>
            </a:pP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slide3_shape34"/>
          <p:cNvSpPr/>
          <p:nvPr/>
        </p:nvSpPr>
        <p:spPr>
          <a:xfrm>
            <a:off x="8402014" y="2052676"/>
            <a:ext cx="2901432" cy="1212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50000"/>
              </a:lnSpc>
              <a:defRPr/>
            </a:pP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CONTENTS</a:t>
            </a:r>
            <a:endParaRPr lang="en-US" altLang="ko-KR"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lnSpc>
                <a:spcPct val="150000"/>
              </a:lnSpc>
              <a:defRPr/>
            </a:pP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컨텐츠에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대한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내용을</a:t>
            </a: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적어요</a:t>
            </a:r>
            <a:endParaRPr lang="ko-KR" altLang="en-US"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lnSpc>
                <a:spcPct val="150000"/>
              </a:lnSpc>
              <a:defRPr/>
            </a:pPr>
            <a:r>
              <a:rPr lang="en-US" altLang="en-US" sz="1100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Enjoy your stylish business and campus life with BIZCAM</a:t>
            </a:r>
            <a:endParaRPr sz="1100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2" name="slide3_group7"/>
          <p:cNvGrpSpPr/>
          <p:nvPr/>
        </p:nvGrpSpPr>
        <p:grpSpPr>
          <a:xfrm rot="0">
            <a:off x="4367808" y="4757607"/>
            <a:ext cx="975649" cy="975649"/>
            <a:chOff x="4310726" y="2143460"/>
            <a:chExt cx="975649" cy="975649"/>
          </a:xfrm>
        </p:grpSpPr>
        <p:sp>
          <p:nvSpPr>
            <p:cNvPr id="33" name="slide3_shape18"/>
            <p:cNvSpPr/>
            <p:nvPr/>
          </p:nvSpPr>
          <p:spPr>
            <a:xfrm>
              <a:off x="4310726" y="2143460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00b0f0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algn="ctr">
                <a:lnSpc>
                  <a:spcPct val="100000"/>
                </a:lnSpc>
                <a:buNone/>
                <a:defRPr/>
              </a:pPr>
              <a:r>
                <a:rPr lang="en-US" altLang="ko-KR" sz="1200" b="1">
                  <a:solidFill>
                    <a:srgbClr val="ffffff"/>
                  </a:solidFill>
                  <a:latin typeface="+mn-cs"/>
                </a:rPr>
                <a:t>contents</a:t>
              </a:r>
              <a:endParaRPr lang="en-US" altLang="ko-KR" sz="1200" b="1">
                <a:solidFill>
                  <a:srgbClr val="ffffff"/>
                </a:solidFill>
                <a:latin typeface="+mn-cs"/>
              </a:endParaRPr>
            </a:p>
          </p:txBody>
        </p:sp>
        <p:sp>
          <p:nvSpPr>
            <p:cNvPr id="34" name="slide3_shape19"/>
            <p:cNvSpPr/>
            <p:nvPr/>
          </p:nvSpPr>
          <p:spPr>
            <a:xfrm>
              <a:off x="4619618" y="2373707"/>
              <a:ext cx="292311" cy="299954"/>
            </a:xfrm>
            <a:custGeom>
              <a:avLst/>
              <a:gdLst/>
              <a:rect l="l" t="t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>
                <a:lnSpc>
                  <a:spcPct val="100000"/>
                </a:lnSpc>
                <a:buNone/>
                <a:defRPr/>
              </a:pPr>
              <a:endParaRPr lang="en-US" altLang="ko-KR" sz="1800">
                <a:solidFill>
                  <a:srgbClr val="ffffff"/>
                </a:solidFill>
                <a:latin typeface="+mn-cs"/>
              </a:endParaRPr>
            </a:p>
          </p:txBody>
        </p:sp>
        <p:sp>
          <p:nvSpPr>
            <p:cNvPr id="35" name="slide3_shape20"/>
            <p:cNvSpPr/>
            <p:nvPr/>
          </p:nvSpPr>
          <p:spPr>
            <a:xfrm>
              <a:off x="4717600" y="2664381"/>
              <a:ext cx="57861" cy="36027"/>
            </a:xfrm>
            <a:custGeom>
              <a:avLst/>
              <a:gdLst/>
              <a:rect l="l" t="t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3_shape21"/>
            <p:cNvSpPr/>
            <p:nvPr/>
          </p:nvSpPr>
          <p:spPr>
            <a:xfrm>
              <a:off x="4787744" y="2601334"/>
              <a:ext cx="48036" cy="48855"/>
            </a:xfrm>
            <a:custGeom>
              <a:avLst/>
              <a:gdLst/>
              <a:rect l="l" t="t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3_shape22"/>
            <p:cNvSpPr/>
            <p:nvPr/>
          </p:nvSpPr>
          <p:spPr>
            <a:xfrm>
              <a:off x="4790473" y="2652372"/>
              <a:ext cx="55951" cy="57316"/>
            </a:xfrm>
            <a:custGeom>
              <a:avLst/>
              <a:gdLst/>
              <a:rect l="l" t="t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8" name="slide3_group9"/>
          <p:cNvGrpSpPr/>
          <p:nvPr/>
        </p:nvGrpSpPr>
        <p:grpSpPr>
          <a:xfrm rot="0">
            <a:off x="4367808" y="2093311"/>
            <a:ext cx="975649" cy="975649"/>
            <a:chOff x="6969225" y="2153619"/>
            <a:chExt cx="975649" cy="975649"/>
          </a:xfrm>
        </p:grpSpPr>
        <p:sp>
          <p:nvSpPr>
            <p:cNvPr id="39" name="slide3_shape23"/>
            <p:cNvSpPr/>
            <p:nvPr/>
          </p:nvSpPr>
          <p:spPr>
            <a:xfrm>
              <a:off x="6969225" y="2153619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marL="0" algn="ctr" defTabSz="914400" latinLnBrk="1">
                <a:defRPr/>
              </a:pPr>
              <a:r>
                <a:rPr lang="en-US" altLang="ko-KR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contents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slide3_shape24"/>
            <p:cNvSpPr/>
            <p:nvPr/>
          </p:nvSpPr>
          <p:spPr>
            <a:xfrm>
              <a:off x="7426364" y="2401624"/>
              <a:ext cx="89751" cy="190381"/>
            </a:xfrm>
            <a:custGeom>
              <a:avLst/>
              <a:gdLst/>
              <a:rect l="l" t="t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slide3_shape25"/>
            <p:cNvSpPr/>
            <p:nvPr/>
          </p:nvSpPr>
          <p:spPr>
            <a:xfrm>
              <a:off x="7414579" y="2621922"/>
              <a:ext cx="111508" cy="5439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slide3_shape26"/>
            <p:cNvSpPr/>
            <p:nvPr/>
          </p:nvSpPr>
          <p:spPr>
            <a:xfrm>
              <a:off x="7414579" y="2632801"/>
              <a:ext cx="111508" cy="1178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slide3_shape27"/>
            <p:cNvSpPr/>
            <p:nvPr/>
          </p:nvSpPr>
          <p:spPr>
            <a:xfrm>
              <a:off x="7414579" y="2603790"/>
              <a:ext cx="111508" cy="1178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slide3_shape28"/>
            <p:cNvSpPr/>
            <p:nvPr/>
          </p:nvSpPr>
          <p:spPr>
            <a:xfrm>
              <a:off x="7395541" y="2656372"/>
              <a:ext cx="129640" cy="82498"/>
            </a:xfrm>
            <a:custGeom>
              <a:avLst/>
              <a:gdLst/>
              <a:rect l="l" t="t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>
                <a:avLst/>
              </a:prstTxWarp>
            </a:bodyPr>
            <a:lstStyle/>
            <a:p>
              <a:pPr marL="0" algn="l" defTabSz="914400" latinLnBrk="1">
                <a:defRPr/>
              </a:pPr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613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ava" typeface="Javanese Text"/>
        <a:font script="Jpan" typeface="Yu Gothic Light"/>
        <a:font script="Khmr" typeface="MoolBoran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ava" typeface="Javanese Text"/>
        <a:font script="Jpan" typeface="Yu Gothic"/>
        <a:font script="Khmr" typeface="DaunPenh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사이냅소프트</ep:Company>
  <ep:Words>164</ep:Words>
  <ep:PresentationFormat>Custom</ep:PresentationFormat>
  <ep:Paragraphs>42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/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조현석</dc:creator>
  <cp:lastModifiedBy>admin</cp:lastModifiedBy>
  <dcterms:modified xsi:type="dcterms:W3CDTF">2022-07-30T02:56:16.317</dcterms:modified>
  <cp:revision>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