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2.xml" ContentType="application/vnd.openxmlformats-officedocument.drawingml.diagramColors+xml"/>
  <Override PartName="/ppt/charts/colors3.xml" ContentType="application/vnd.openxmlformats-officedocument.drawingml.diagramColors+xml"/>
  <Override PartName="/ppt/charts/chart1.xml" ContentType="application/vnd.openxmlformats-officedocument.drawingml.chart+xml"/>
  <Override PartName="/ppt/charts/colors1.xml" ContentType="application/vnd.openxmlformats-officedocument.drawingml.diagramColors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6" Type="http://schemas.openxmlformats.org/officeDocument/2006/relationships/tableStyles" Target="tableStyles.xml"/><Relationship Id="rId17" Type="http://schemas.openxmlformats.org/officeDocument/2006/relationships/theme" Target="theme/theme1.xml"/><Relationship Id="rId15" Type="http://schemas.openxmlformats.org/officeDocument/2006/relationships/viewProps" Target="viewProps.xml"/>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1024"/>
        <c:axId val="1730935504"/>
      </c:barChart>
      <c:catAx>
        <c:axId val="17309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5504"/>
        <c:crosses val="autoZero"/>
        <c:auto val="1"/>
        <c:lblAlgn val="ctr"/>
        <c:lblOffset val="100"/>
        <c:noMultiLvlLbl val="0"/>
      </c:catAx>
      <c:valAx>
        <c:axId val="1730935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7008"/>
        <c:axId val="1730918640"/>
      </c:barChart>
      <c:catAx>
        <c:axId val="173091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18640"/>
        <c:crosses val="autoZero"/>
        <c:auto val="1"/>
        <c:lblAlgn val="ctr"/>
        <c:lblOffset val="100"/>
        <c:noMultiLvlLbl val="0"/>
      </c:catAx>
      <c:valAx>
        <c:axId val="17309186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34416"/>
        <c:axId val="1730936048"/>
      </c:barChart>
      <c:catAx>
        <c:axId val="17309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6048"/>
        <c:crosses val="autoZero"/>
        <c:auto val="1"/>
        <c:lblAlgn val="ctr"/>
        <c:lblOffset val="100"/>
        <c:noMultiLvlLbl val="0"/>
      </c:catAx>
      <c:valAx>
        <c:axId val="1730936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c0987224-cb1b-4957-aab2-5407fc1b7c77.jpeg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15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154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데이터 산업 시장의 현재와 미래</a:t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1000">
                <a:solidFill>
                  <a:srgbClr val="a5a5a5"/>
                </a:solidFill>
                <a:latin typeface="+mn-cs"/>
              </a:rPr>
              <a:t/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1000">
                <a:solidFill>
                  <a:srgbClr val="a5a5a5"/>
                </a:solidFill>
                <a:latin typeface="+mn-cs"/>
              </a:rPr>
              <a:t/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a5a5a5"/>
                </a:solidFill>
                <a:latin typeface="+mn-cs"/>
              </a:rPr>
              <a:t>데이터 산업 분석을 통한 수요 예측</a:t>
            </a:r>
          </a:p>
        </p:txBody>
      </p:sp>
      <p:sp>
        <p:nvSpPr>
          <p:cNvPr id="5" name="nppt_165907963546815158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2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slide5_shape1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11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slide5_graphicFrame1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5_shape8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slide5_shape9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slide5_group3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7" name="slide5_shape10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1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5_group4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20" name="slide5_shape1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3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slide5_shape14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3" name="slide5_graphicFrame2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slide5_shape1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slide5_shape1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slide5_graphicFrame3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slide5_shape17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slide5_shape18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12056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nppt_165907963546812057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12061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12065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12069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12073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12077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12081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nppt_165907963546812146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nppt_165907963546812147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7963546812148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nppt_165907963546812152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6" name="nppt_165907963546812153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12157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12161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19" name="nppt_16590796354681216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12166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65907963546812170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2" name="nppt_165907963546812174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nppt_16590796354681217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nppt_16590796354681217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nppt_165907963546812180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nppt_165907963546812181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nppt_165907963546812182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오늘</a:t>
            </a:r>
            <a:r>
              <a:rPr lang="en-US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사용한</a:t>
            </a:r>
            <a:r>
              <a:rPr lang="en-US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색상은</a:t>
            </a:r>
            <a:r>
              <a:rPr lang="en-US" altLang="ko-KR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?</a:t>
            </a:r>
            <a:endParaRPr sz="2000" kern="120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2013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이상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사용자께서는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스포이트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기능을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이용하시면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편하구요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2010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이하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께서는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다른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채우기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지정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탭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&gt; RGB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색상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값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입력</a:t>
            </a:r>
            <a:endParaRPr sz="1400" kern="120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3187863" y="1982814"/>
            <a:ext cx="2674895" cy="2674895"/>
          </a:xfrm>
          <a:prstGeom prst="ellipse">
            <a:avLst/>
          </a:prstGeom>
          <a:solidFill>
            <a:srgbClr val="8993f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137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147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251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6_shape4"/>
          <p:cNvSpPr/>
          <p:nvPr/>
        </p:nvSpPr>
        <p:spPr>
          <a:xfrm>
            <a:off x="6440532" y="1982813"/>
            <a:ext cx="2674895" cy="2674895"/>
          </a:xfrm>
          <a:prstGeom prst="ellipse">
            <a:avLst/>
          </a:prstGeom>
          <a:solidFill>
            <a:srgbClr val="6dd9ff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109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217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255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목차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a5a5a5"/>
                </a:solidFill>
                <a:latin typeface="+mn-cs"/>
              </a:rPr>
              <a:t/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분석의 필요성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분석과정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분석결과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결론</a:t>
            </a:r>
          </a:p>
        </p:txBody>
      </p:sp>
      <p:sp>
        <p:nvSpPr>
          <p:cNvPr id="5" name="nppt_16590796354681536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2743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2744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2748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2752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2756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2760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2764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2768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294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0" spc="0">
                          <a:solidFill>
                            <a:srgbClr val="8993fb"/>
                          </a:solidFill>
                          <a:latin typeface="+mn-cs"/>
                        </a:rPr>
                        <a:t>contents</a:t>
                      </a: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0" spc="0">
                          <a:solidFill>
                            <a:srgbClr val="8993fb"/>
                          </a:solidFill>
                          <a:latin typeface="+mn-cs"/>
                        </a:rPr>
                        <a:t>contents</a:t>
                      </a: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nppt_16590845150062833"/>
          <p:cNvSpPr/>
          <p:nvPr/>
        </p:nvSpPr>
        <p:spPr>
          <a:xfrm>
            <a:off x="461390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en-US" altLang="ko-KR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4" name="nppt_16590845150062837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2841"/>
          <p:cNvSpPr/>
          <p:nvPr/>
        </p:nvSpPr>
        <p:spPr>
          <a:xfrm>
            <a:off x="4559527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nppt_16590845150062842"/>
          <p:cNvCxnSpPr>
            <a:stCxn id="13" idx="2"/>
            <a:endCxn id="15" idx="0"/>
          </p:cNvCxnSpPr>
          <p:nvPr/>
        </p:nvCxnSpPr>
        <p:spPr>
          <a:xfrm flipH="1">
            <a:off x="6092920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6590845150062845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6dd9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8" name="nppt_16590845150062849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en-US" altLang="ko-KR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9" name="nppt_16590845150062853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nppt_16590845150062857"/>
          <p:cNvSpPr/>
          <p:nvPr/>
        </p:nvSpPr>
        <p:spPr>
          <a:xfrm>
            <a:off x="8259128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nppt_16590845150062858"/>
          <p:cNvCxnSpPr>
            <a:stCxn id="18" idx="2"/>
            <a:endCxn id="20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ppt_16590845150062861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6dd9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23" name="nppt_16590845150062865"/>
          <p:cNvSpPr/>
          <p:nvPr/>
        </p:nvSpPr>
        <p:spPr>
          <a:xfrm>
            <a:off x="8538360" y="2944912"/>
            <a:ext cx="282439" cy="250409"/>
          </a:xfrm>
          <a:custGeom>
            <a:av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nppt_16590845150062869"/>
          <p:cNvGrpSpPr>
            <a:grpSpLocks/>
          </p:cNvGrpSpPr>
          <p:nvPr/>
        </p:nvGrpSpPr>
        <p:grpSpPr>
          <a:xfrm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5" name="nppt_16590845150062870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590845150062874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100">
                  <a:solidFill>
                    <a:srgbClr val="000000"/>
                  </a:solidFill>
                  <a:latin typeface="+mn-cs"/>
                </a:rPr>
                <a:t/>
              </a:r>
            </a:p>
          </p:txBody>
        </p:sp>
      </p:grpSp>
      <p:sp>
        <p:nvSpPr>
          <p:cNvPr id="27" name="nppt_16590845150062878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>
              <a:lnSpc>
                <a:spcPct val="100000"/>
              </a:lnSpc>
              <a:buNone/>
            </a:pPr>
            <a:r>
              <a:rPr lang="en-US" altLang="ko-KR" sz="1600" b="1">
                <a:solidFill>
                  <a:srgbClr val="ffffff"/>
                </a:solidFill>
                <a:latin typeface="+mn-cs"/>
              </a:rPr>
              <a:t>CONTENTS A</a:t>
            </a:r>
          </a:p>
        </p:txBody>
      </p:sp>
      <p:sp>
        <p:nvSpPr>
          <p:cNvPr id="28" name="nppt_1659084515006288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nppt_16590845150062886"/>
          <p:cNvSpPr/>
          <p:nvPr/>
        </p:nvSpPr>
        <p:spPr>
          <a:xfrm>
            <a:off x="1213801" y="2933326"/>
            <a:ext cx="156903" cy="263899"/>
          </a:xfrm>
          <a:custGeom>
            <a:av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590845150062890"/>
          <p:cNvSpPr/>
          <p:nvPr/>
        </p:nvSpPr>
        <p:spPr>
          <a:xfrm>
            <a:off x="859926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nppt_16590845150062891"/>
          <p:cNvCxnSpPr>
            <a:stCxn id="27" idx="2"/>
            <a:endCxn id="30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nppt_16590845150062894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600" b="1">
                <a:solidFill>
                  <a:srgbClr val="6dd9ff"/>
                </a:solidFill>
                <a:latin typeface="+mn-cs"/>
              </a:rPr>
              <a:t>CONTENTS A</a:t>
            </a:r>
          </a:p>
        </p:txBody>
      </p:sp>
      <p:cxnSp>
        <p:nvCxnSpPr>
          <p:cNvPr id="33" name="nppt_16590845150062898"/>
          <p:cNvCxnSpPr>
            <a:stCxn id="27" idx="0"/>
            <a:endCxn id="13" idx="0"/>
          </p:cNvCxnSpPr>
          <p:nvPr/>
        </p:nvCxnSpPr>
        <p:spPr>
          <a:xfrm>
            <a:off x="2393838" y="2701553"/>
            <a:ext cx="3699601" cy="0"/>
          </a:xfrm>
          <a:prstGeom prst="bentConnector3">
            <a:avLst>
              <a:gd name="adj1" fmla="val 144857"/>
            </a:avLst>
          </a:prstGeom>
          <a:ln w="15875" cap="flat">
            <a:solidFill>
              <a:srgbClr val="6dd9ff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nppt_16590845150062901"/>
          <p:cNvCxnSpPr>
            <a:stCxn id="27" idx="0"/>
            <a:endCxn id="18" idx="0"/>
          </p:cNvCxnSpPr>
          <p:nvPr/>
        </p:nvCxnSpPr>
        <p:spPr>
          <a:xfrm>
            <a:off x="2393838" y="2701553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rgbClr val="6dd9ff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44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slide3_group3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>
            <a:grpSpLocks/>
          </p:cNvGrpSpPr>
          <p:nvPr/>
        </p:nvGrpSpPr>
        <p:grpSpPr>
          <a:xfrm>
            <a:off x="4310726" y="4688833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>
            <a:grpSpLocks/>
          </p:cNvGrpSpPr>
          <p:nvPr/>
        </p:nvGrpSpPr>
        <p:grpSpPr>
          <a:xfrm>
            <a:off x="6969225" y="4699138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slide3_shape31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32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30" name="slide3_shape33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34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slide3_group7"/>
          <p:cNvGrpSpPr>
            <a:grpSpLocks/>
          </p:cNvGrpSpPr>
          <p:nvPr/>
        </p:nvGrpSpPr>
        <p:grpSpPr>
          <a:xfrm>
            <a:off x="4310726" y="2143460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>
            <a:grpSpLocks/>
          </p:cNvGrpSpPr>
          <p:nvPr/>
        </p:nvGrpSpPr>
        <p:grpSpPr>
          <a:xfrm>
            <a:off x="6969225" y="2153619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2357"/>
          <p:cNvGrpSpPr>
            <a:grpSpLocks/>
          </p:cNvGrpSpPr>
          <p:nvPr/>
        </p:nvGrpSpPr>
        <p:grpSpPr>
          <a:xfrm>
            <a:off x="219074" y="-2743"/>
            <a:ext cx="11972926" cy="6863488"/>
            <a:chOff x="219074" y="-2743"/>
            <a:chExt cx="11972926" cy="6863488"/>
          </a:xfrm>
        </p:grpSpPr>
        <p:sp>
          <p:nvSpPr>
            <p:cNvPr id="4" name="nppt_16590796354682358"/>
            <p:cNvSpPr/>
            <p:nvPr/>
          </p:nvSpPr>
          <p:spPr>
            <a:xfrm flipH="1" rot="16200000">
              <a:off x="2827539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2362"/>
            <p:cNvSpPr/>
            <p:nvPr/>
          </p:nvSpPr>
          <p:spPr>
            <a:xfrm>
              <a:off x="326571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2366"/>
            <p:cNvSpPr/>
            <p:nvPr/>
          </p:nvSpPr>
          <p:spPr>
            <a:xfrm flipH="1">
              <a:off x="219075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2370"/>
            <p:cNvSpPr/>
            <p:nvPr/>
          </p:nvSpPr>
          <p:spPr>
            <a:xfrm>
              <a:off x="219074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2374"/>
            <p:cNvSpPr/>
            <p:nvPr/>
          </p:nvSpPr>
          <p:spPr>
            <a:xfrm>
              <a:off x="435295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2378"/>
            <p:cNvSpPr/>
            <p:nvPr/>
          </p:nvSpPr>
          <p:spPr>
            <a:xfrm>
              <a:off x="480980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2382"/>
            <p:cNvSpPr/>
            <p:nvPr/>
          </p:nvSpPr>
          <p:spPr>
            <a:xfrm>
              <a:off x="219076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54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nppt_16590796354682447"/>
          <p:cNvGrpSpPr>
            <a:grpSpLocks/>
          </p:cNvGrpSpPr>
          <p:nvPr/>
        </p:nvGrpSpPr>
        <p:grpSpPr>
          <a:xfrm rot="5400000"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nppt_16590796354682448"/>
            <p:cNvSpPr/>
            <p:nvPr/>
          </p:nvSpPr>
          <p:spPr>
            <a:xfrm>
              <a:off x="4080986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15" name="nppt_16590796354682452"/>
            <p:cNvSpPr/>
            <p:nvPr/>
          </p:nvSpPr>
          <p:spPr>
            <a:xfrm rot="16200000">
              <a:off x="3626264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590796354682456"/>
            <p:cNvSpPr/>
            <p:nvPr/>
          </p:nvSpPr>
          <p:spPr>
            <a:xfrm rot="10800000">
              <a:off x="5817444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2460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grpSp>
        <p:nvGrpSpPr>
          <p:cNvPr id="18" name="nppt_16590796354682464"/>
          <p:cNvGrpSpPr>
            <a:grpSpLocks/>
          </p:cNvGrpSpPr>
          <p:nvPr/>
        </p:nvGrpSpPr>
        <p:grpSpPr>
          <a:xfrm>
            <a:off x="4310726" y="4688833"/>
            <a:ext cx="975649" cy="975649"/>
            <a:chOff x="4310726" y="4688833"/>
            <a:chExt cx="975649" cy="975649"/>
          </a:xfrm>
        </p:grpSpPr>
        <p:sp>
          <p:nvSpPr>
            <p:cNvPr id="19" name="nppt_16590796354682465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2469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590796354682473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590796354682477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590796354682481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590796354682485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nppt_16590796354682489"/>
          <p:cNvGrpSpPr>
            <a:grpSpLocks/>
          </p:cNvGrpSpPr>
          <p:nvPr/>
        </p:nvGrpSpPr>
        <p:grpSpPr>
          <a:xfrm>
            <a:off x="6942251" y="2143460"/>
            <a:ext cx="975649" cy="975649"/>
            <a:chOff x="6942251" y="2143460"/>
            <a:chExt cx="975649" cy="975649"/>
          </a:xfrm>
        </p:grpSpPr>
        <p:sp>
          <p:nvSpPr>
            <p:cNvPr id="26" name="nppt_16590796354682490"/>
            <p:cNvSpPr/>
            <p:nvPr/>
          </p:nvSpPr>
          <p:spPr>
            <a:xfrm>
              <a:off x="6942251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</a:p>
          </p:txBody>
        </p:sp>
        <p:sp>
          <p:nvSpPr>
            <p:cNvPr id="27" name="nppt_16590796354682494"/>
            <p:cNvSpPr/>
            <p:nvPr/>
          </p:nvSpPr>
          <p:spPr>
            <a:xfrm>
              <a:off x="7251143" y="2373707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28" name="nppt_16590796354682498"/>
            <p:cNvSpPr/>
            <p:nvPr/>
          </p:nvSpPr>
          <p:spPr>
            <a:xfrm>
              <a:off x="7349125" y="2664381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590796354682502"/>
            <p:cNvSpPr/>
            <p:nvPr/>
          </p:nvSpPr>
          <p:spPr>
            <a:xfrm>
              <a:off x="7419269" y="2601334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590796354682506"/>
            <p:cNvSpPr/>
            <p:nvPr/>
          </p:nvSpPr>
          <p:spPr>
            <a:xfrm>
              <a:off x="7421998" y="2652372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nppt_16590796354682535"/>
          <p:cNvGrpSpPr>
            <a:grpSpLocks/>
          </p:cNvGrpSpPr>
          <p:nvPr/>
        </p:nvGrpSpPr>
        <p:grpSpPr>
          <a:xfrm>
            <a:off x="6969225" y="4699138"/>
            <a:ext cx="975649" cy="975649"/>
            <a:chOff x="6969225" y="4699138"/>
            <a:chExt cx="975649" cy="975649"/>
          </a:xfrm>
        </p:grpSpPr>
        <p:sp>
          <p:nvSpPr>
            <p:cNvPr id="32" name="nppt_16590796354682536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59079635468254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nppt_16590796354682544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nppt_16590796354682545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36" name="nppt_16590796354682546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nppt_16590796354682547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grpSp>
        <p:nvGrpSpPr>
          <p:cNvPr id="38" name="nppt_16590796354682510"/>
          <p:cNvGrpSpPr>
            <a:grpSpLocks/>
          </p:cNvGrpSpPr>
          <p:nvPr/>
        </p:nvGrpSpPr>
        <p:grpSpPr>
          <a:xfrm>
            <a:off x="4368300" y="2143460"/>
            <a:ext cx="975649" cy="975649"/>
            <a:chOff x="4368300" y="2143460"/>
            <a:chExt cx="975649" cy="975649"/>
          </a:xfrm>
        </p:grpSpPr>
        <p:sp>
          <p:nvSpPr>
            <p:cNvPr id="39" name="nppt_16590796354682511"/>
            <p:cNvSpPr/>
            <p:nvPr/>
          </p:nvSpPr>
          <p:spPr>
            <a:xfrm>
              <a:off x="4368300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200" b="1">
                  <a:solidFill>
                    <a:srgbClr val="6dd9ff"/>
                  </a:solidFill>
                  <a:latin typeface="+mn-cs"/>
                </a:rPr>
                <a:t>contents</a:t>
              </a:r>
            </a:p>
          </p:txBody>
        </p:sp>
        <p:sp>
          <p:nvSpPr>
            <p:cNvPr id="40" name="nppt_16590796354682515"/>
            <p:cNvSpPr/>
            <p:nvPr/>
          </p:nvSpPr>
          <p:spPr>
            <a:xfrm>
              <a:off x="4825439" y="2391465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nppt_16590796354682519"/>
            <p:cNvSpPr/>
            <p:nvPr/>
          </p:nvSpPr>
          <p:spPr>
            <a:xfrm>
              <a:off x="4813654" y="2611763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nppt_16590796354682523"/>
            <p:cNvSpPr/>
            <p:nvPr/>
          </p:nvSpPr>
          <p:spPr>
            <a:xfrm>
              <a:off x="4813654" y="2622642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nppt_16590796354682527"/>
            <p:cNvSpPr/>
            <p:nvPr/>
          </p:nvSpPr>
          <p:spPr>
            <a:xfrm>
              <a:off x="4813654" y="259363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nppt_16590796354682531"/>
            <p:cNvSpPr/>
            <p:nvPr/>
          </p:nvSpPr>
          <p:spPr>
            <a:xfrm>
              <a:off x="4794616" y="2646213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2580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79635468258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2585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2589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2593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2597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2601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2605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5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nppt_16590796354682670"/>
          <p:cNvGrpSpPr>
            <a:grpSpLocks/>
          </p:cNvGrpSpPr>
          <p:nvPr/>
        </p:nvGrpSpPr>
        <p:grpSpPr>
          <a:xfrm rot="10800000"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nppt_16590796354682671"/>
            <p:cNvSpPr/>
            <p:nvPr/>
          </p:nvSpPr>
          <p:spPr>
            <a:xfrm>
              <a:off x="4080986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590796354682675"/>
            <p:cNvSpPr/>
            <p:nvPr/>
          </p:nvSpPr>
          <p:spPr>
            <a:xfrm rot="16200000">
              <a:off x="3626264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590796354682679"/>
            <p:cNvSpPr/>
            <p:nvPr/>
          </p:nvSpPr>
          <p:spPr>
            <a:xfrm rot="10800000">
              <a:off x="5817444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2683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2687"/>
          <p:cNvGrpSpPr>
            <a:grpSpLocks/>
          </p:cNvGrpSpPr>
          <p:nvPr/>
        </p:nvGrpSpPr>
        <p:grpSpPr>
          <a:xfrm>
            <a:off x="4310726" y="4688833"/>
            <a:ext cx="975649" cy="975649"/>
            <a:chOff x="4310726" y="4688833"/>
            <a:chExt cx="975649" cy="975649"/>
          </a:xfrm>
        </p:grpSpPr>
        <p:sp>
          <p:nvSpPr>
            <p:cNvPr id="19" name="nppt_16590796354682688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2692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590796354682696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590796354682700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590796354682704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590796354682708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nppt_16590796354682712"/>
          <p:cNvGrpSpPr>
            <a:grpSpLocks/>
          </p:cNvGrpSpPr>
          <p:nvPr/>
        </p:nvGrpSpPr>
        <p:grpSpPr>
          <a:xfrm>
            <a:off x="6969225" y="4688833"/>
            <a:ext cx="975649" cy="975649"/>
            <a:chOff x="6969225" y="4688833"/>
            <a:chExt cx="975649" cy="975649"/>
          </a:xfrm>
        </p:grpSpPr>
        <p:sp>
          <p:nvSpPr>
            <p:cNvPr id="26" name="nppt_16590796354682713"/>
            <p:cNvSpPr/>
            <p:nvPr/>
          </p:nvSpPr>
          <p:spPr>
            <a:xfrm>
              <a:off x="6969225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590796354682717"/>
            <p:cNvSpPr/>
            <p:nvPr/>
          </p:nvSpPr>
          <p:spPr>
            <a:xfrm>
              <a:off x="7278117" y="4919080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nppt_16590796354682721"/>
            <p:cNvSpPr/>
            <p:nvPr/>
          </p:nvSpPr>
          <p:spPr>
            <a:xfrm>
              <a:off x="7376099" y="5209754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590796354682725"/>
            <p:cNvSpPr/>
            <p:nvPr/>
          </p:nvSpPr>
          <p:spPr>
            <a:xfrm>
              <a:off x="7446243" y="5146707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590796354682729"/>
            <p:cNvSpPr/>
            <p:nvPr/>
          </p:nvSpPr>
          <p:spPr>
            <a:xfrm>
              <a:off x="7448972" y="5197745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nppt_16590796354682733"/>
          <p:cNvGrpSpPr>
            <a:grpSpLocks/>
          </p:cNvGrpSpPr>
          <p:nvPr/>
        </p:nvGrpSpPr>
        <p:grpSpPr>
          <a:xfrm>
            <a:off x="6969225" y="2153619"/>
            <a:ext cx="975649" cy="975649"/>
            <a:chOff x="6969225" y="2153619"/>
            <a:chExt cx="975649" cy="975649"/>
          </a:xfrm>
        </p:grpSpPr>
        <p:sp>
          <p:nvSpPr>
            <p:cNvPr id="32" name="nppt_16590796354682734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590796354682738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590796354682742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59079635468274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590796354682750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590796354682754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nppt_16590796354682758"/>
          <p:cNvGrpSpPr>
            <a:grpSpLocks/>
          </p:cNvGrpSpPr>
          <p:nvPr/>
        </p:nvGrpSpPr>
        <p:grpSpPr>
          <a:xfrm>
            <a:off x="4310726" y="2153619"/>
            <a:ext cx="975649" cy="975649"/>
            <a:chOff x="4310726" y="2153619"/>
            <a:chExt cx="975649" cy="975649"/>
          </a:xfrm>
        </p:grpSpPr>
        <p:sp>
          <p:nvSpPr>
            <p:cNvPr id="39" name="nppt_16590796354682759"/>
            <p:cNvSpPr/>
            <p:nvPr/>
          </p:nvSpPr>
          <p:spPr>
            <a:xfrm>
              <a:off x="4310726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590796354682763"/>
            <p:cNvSpPr/>
            <p:nvPr/>
          </p:nvSpPr>
          <p:spPr>
            <a:xfrm>
              <a:off x="4676291" y="2394703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nppt_16590796354682767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nppt_16590796354682768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3" name="nppt_16590796354682769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4" name="nppt_16590796354682770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970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796354689703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9707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9711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9715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9719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9723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972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6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nppt_16590796354689792"/>
          <p:cNvGrpSpPr>
            <a:grpSpLocks/>
          </p:cNvGrpSpPr>
          <p:nvPr/>
        </p:nvGrpSpPr>
        <p:grpSpPr>
          <a:xfrm rot="16200000"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nppt_16590796354689793"/>
            <p:cNvSpPr/>
            <p:nvPr/>
          </p:nvSpPr>
          <p:spPr>
            <a:xfrm>
              <a:off x="4080987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590796354689797"/>
            <p:cNvSpPr/>
            <p:nvPr/>
          </p:nvSpPr>
          <p:spPr>
            <a:xfrm rot="16200000">
              <a:off x="3626264" y="4001133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590796354689801"/>
            <p:cNvSpPr/>
            <p:nvPr/>
          </p:nvSpPr>
          <p:spPr>
            <a:xfrm rot="10800000">
              <a:off x="5817443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9805"/>
            <p:cNvSpPr/>
            <p:nvPr/>
          </p:nvSpPr>
          <p:spPr>
            <a:xfrm rot="5400000">
              <a:off x="6272166" y="2366002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9809"/>
          <p:cNvGrpSpPr>
            <a:grpSpLocks/>
          </p:cNvGrpSpPr>
          <p:nvPr/>
        </p:nvGrpSpPr>
        <p:grpSpPr>
          <a:xfrm>
            <a:off x="6942251" y="4730962"/>
            <a:ext cx="975649" cy="975649"/>
            <a:chOff x="6942251" y="4730962"/>
            <a:chExt cx="975649" cy="975649"/>
          </a:xfrm>
        </p:grpSpPr>
        <p:sp>
          <p:nvSpPr>
            <p:cNvPr id="19" name="nppt_16590796354689810"/>
            <p:cNvSpPr/>
            <p:nvPr/>
          </p:nvSpPr>
          <p:spPr>
            <a:xfrm>
              <a:off x="6942251" y="4730962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9814"/>
            <p:cNvSpPr/>
            <p:nvPr/>
          </p:nvSpPr>
          <p:spPr>
            <a:xfrm>
              <a:off x="7289280" y="4947499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590796354689818"/>
            <p:cNvSpPr/>
            <p:nvPr/>
          </p:nvSpPr>
          <p:spPr>
            <a:xfrm>
              <a:off x="7338188" y="4966024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590796354689822"/>
            <p:cNvSpPr/>
            <p:nvPr/>
          </p:nvSpPr>
          <p:spPr>
            <a:xfrm>
              <a:off x="7381167" y="5222422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590796354689826"/>
            <p:cNvSpPr/>
            <p:nvPr/>
          </p:nvSpPr>
          <p:spPr>
            <a:xfrm>
              <a:off x="7471573" y="5222422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590796354689830"/>
            <p:cNvSpPr/>
            <p:nvPr/>
          </p:nvSpPr>
          <p:spPr>
            <a:xfrm>
              <a:off x="7562720" y="5222422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nppt_16590796354689834"/>
          <p:cNvGrpSpPr>
            <a:grpSpLocks/>
          </p:cNvGrpSpPr>
          <p:nvPr/>
        </p:nvGrpSpPr>
        <p:grpSpPr>
          <a:xfrm>
            <a:off x="4367213" y="4730962"/>
            <a:ext cx="975649" cy="975649"/>
            <a:chOff x="4367213" y="4730962"/>
            <a:chExt cx="975649" cy="975649"/>
          </a:xfrm>
        </p:grpSpPr>
        <p:sp>
          <p:nvSpPr>
            <p:cNvPr id="26" name="nppt_16590796354689835"/>
            <p:cNvSpPr/>
            <p:nvPr/>
          </p:nvSpPr>
          <p:spPr>
            <a:xfrm>
              <a:off x="4367213" y="4730962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590796354689839"/>
            <p:cNvSpPr/>
            <p:nvPr/>
          </p:nvSpPr>
          <p:spPr>
            <a:xfrm>
              <a:off x="4676105" y="4961209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28" name="nppt_16590796354689843"/>
            <p:cNvSpPr/>
            <p:nvPr/>
          </p:nvSpPr>
          <p:spPr>
            <a:xfrm>
              <a:off x="4774087" y="5251883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590796354689847"/>
            <p:cNvSpPr/>
            <p:nvPr/>
          </p:nvSpPr>
          <p:spPr>
            <a:xfrm>
              <a:off x="4844231" y="5188836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590796354689851"/>
            <p:cNvSpPr/>
            <p:nvPr/>
          </p:nvSpPr>
          <p:spPr>
            <a:xfrm>
              <a:off x="4846960" y="5239874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nppt_16590796354689855"/>
          <p:cNvGrpSpPr>
            <a:grpSpLocks/>
          </p:cNvGrpSpPr>
          <p:nvPr/>
        </p:nvGrpSpPr>
        <p:grpSpPr>
          <a:xfrm>
            <a:off x="6969225" y="2153619"/>
            <a:ext cx="975649" cy="975649"/>
            <a:chOff x="6969225" y="2153619"/>
            <a:chExt cx="975649" cy="975649"/>
          </a:xfrm>
        </p:grpSpPr>
        <p:sp>
          <p:nvSpPr>
            <p:cNvPr id="32" name="nppt_16590796354689856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590796354689860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590796354689864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590796354689868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590796354689872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590796354689876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nppt_16590796354689880"/>
          <p:cNvGrpSpPr>
            <a:grpSpLocks/>
          </p:cNvGrpSpPr>
          <p:nvPr/>
        </p:nvGrpSpPr>
        <p:grpSpPr>
          <a:xfrm>
            <a:off x="4310726" y="2153619"/>
            <a:ext cx="975649" cy="975649"/>
            <a:chOff x="4310726" y="2153619"/>
            <a:chExt cx="975649" cy="975649"/>
          </a:xfrm>
        </p:grpSpPr>
        <p:sp>
          <p:nvSpPr>
            <p:cNvPr id="39" name="nppt_16590796354689881"/>
            <p:cNvSpPr/>
            <p:nvPr/>
          </p:nvSpPr>
          <p:spPr>
            <a:xfrm>
              <a:off x="4310726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590796354689885"/>
            <p:cNvSpPr/>
            <p:nvPr/>
          </p:nvSpPr>
          <p:spPr>
            <a:xfrm>
              <a:off x="4676291" y="2394703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nppt_16590796354689889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nppt_16590796354689890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3" name="nppt_16590796354689891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4" name="nppt_16590796354689892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4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66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4_shape8"/>
          <p:cNvSpPr/>
          <p:nvPr/>
        </p:nvSpPr>
        <p:spPr>
          <a:xfrm>
            <a:off x="104726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slide4_shape9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0"/>
          <p:cNvSpPr/>
          <p:nvPr/>
        </p:nvSpPr>
        <p:spPr>
          <a:xfrm>
            <a:off x="4771535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slide4_shape11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4_shape12"/>
          <p:cNvSpPr/>
          <p:nvPr/>
        </p:nvSpPr>
        <p:spPr>
          <a:xfrm>
            <a:off x="849581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slide4_shape13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4_shape14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0" name="slide4_shape1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1" name="slide4_shape16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81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nppt_1659084515006876"/>
          <p:cNvSpPr/>
          <p:nvPr/>
        </p:nvSpPr>
        <p:spPr>
          <a:xfrm>
            <a:off x="104726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8451500687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881"/>
          <p:cNvSpPr/>
          <p:nvPr/>
        </p:nvSpPr>
        <p:spPr>
          <a:xfrm>
            <a:off x="4771535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nppt_165908451500688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nppt_1659084515006886"/>
          <p:cNvSpPr/>
          <p:nvPr/>
        </p:nvSpPr>
        <p:spPr>
          <a:xfrm>
            <a:off x="849581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nppt_165908451500688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891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0" name="nppt_165908451500689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1" name="nppt_1659084515006899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삽개(yuhan1993)</cp:lastModifiedBy>
  <dcterms:modified xsi:type="dcterms:W3CDTF">2022-07-29T09:01:15Z</dcterms:modified>
</cp:coreProperties>
</file>