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199736" y="3075057"/>
            <a:ext cx="959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杭州市余杭区爱善公益服务中心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</a:p>
        </p:txBody>
      </p:sp>
    </p:spTree>
    <p:extLst>
      <p:ext uri="{BB962C8B-B14F-4D97-AF65-F5344CB8AC3E}">
        <p14:creationId xmlns:p14="http://schemas.microsoft.com/office/powerpoint/2010/main" val="2563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6</cp:revision>
  <dcterms:created xsi:type="dcterms:W3CDTF">2024-06-27T11:46:25Z</dcterms:created>
  <dcterms:modified xsi:type="dcterms:W3CDTF">2024-07-10T06:19:27Z</dcterms:modified>
</cp:coreProperties>
</file>