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5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, Yuhang" initials="X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98"/>
    <p:restoredTop sz="83173"/>
  </p:normalViewPr>
  <p:slideViewPr>
    <p:cSldViewPr snapToGrid="0" snapToObjects="1">
      <p:cViewPr varScale="1">
        <p:scale>
          <a:sx n="127" d="100"/>
          <a:sy n="127" d="100"/>
        </p:scale>
        <p:origin x="6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0189E-90E3-984A-964B-8C3E54ADBDC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368CC-A78E-734D-A4D2-D5F8A75AC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49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宋体" charset="-122"/>
              </a:defRPr>
            </a:lvl1pPr>
          </a:lstStyle>
          <a:p>
            <a:fld id="{99E014A1-2500-8E45-B2B0-334236955648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宋体" charset="-122"/>
              </a:defRPr>
            </a:lvl1pPr>
          </a:lstStyle>
          <a:p>
            <a:fld id="{D570C4B6-69F8-2A47-AD6F-FC6EC230E82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8A94-A191-4446-BFEA-08E51DE97EAB}" type="datetime1">
              <a:rPr lang="en-US" altLang="zh-CN" smtClean="0"/>
              <a:t>5/29/18</a:t>
            </a:fld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FE6A-2B40-6740-8EEC-B7EC7FAD4C1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386F-C512-F74B-B53E-630B8745C84E}" type="datetime1">
              <a:rPr lang="en-US" altLang="zh-CN" smtClean="0"/>
              <a:t>5/29/18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CF15-CA82-4C4B-A182-D2709DBAA5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7A05-6EFB-EB4C-AF65-F16F196B9643}" type="datetime1">
              <a:rPr lang="en-US" altLang="zh-CN" smtClean="0"/>
              <a:t>5/29/18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744-3EAC-D84A-965F-183075A6F2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98FE-D9A7-2046-A7AB-9196C63EF07C}" type="datetime1">
              <a:rPr lang="en-US" altLang="zh-CN" smtClean="0"/>
              <a:t>5/29/18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28D4-5E8B-1A41-8B4A-352C02C7E6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BDB2-575C-8D4C-BA33-52BA70815E4E}" type="datetime1">
              <a:rPr lang="en-US" altLang="zh-CN" smtClean="0"/>
              <a:t>5/29/18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1A9-058D-F54A-8562-1805847E7CD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ACFAB-018E-0941-AE50-36225C85AFAB}" type="datetime1">
              <a:rPr lang="en-US" altLang="zh-CN" smtClean="0"/>
              <a:t>5/29/18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E9D2-E9E5-9941-AA68-52DA3CEFB5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D3B0-9BE5-6F4F-A909-FA43E42C537B}" type="datetime1">
              <a:rPr lang="en-US" altLang="zh-CN" smtClean="0"/>
              <a:t>5/29/18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0025-FAFC-4E4E-82E6-8F392EA854F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A61E-72E6-224C-97C2-A4364D8A6D32}" type="datetime1">
              <a:rPr lang="en-US" altLang="zh-CN" smtClean="0"/>
              <a:t>5/29/18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E488-88C1-9D4D-AB04-CD2B41C03CF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7C25-FF6A-3D4E-A2DC-E968D3F91057}" type="datetime1">
              <a:rPr lang="en-US" altLang="zh-CN" smtClean="0"/>
              <a:t>5/29/18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5D75-BB65-F54C-8DD1-8106EA2CC11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F6B0-E952-F04B-BA60-0D2DE34CBEEC}" type="datetime1">
              <a:rPr lang="en-US" altLang="zh-CN" smtClean="0"/>
              <a:t>5/29/18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BC90-8F38-AC48-9F3D-D1BB8DB0D6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6EF4-05D3-4C4F-81F7-A9F1D0DDF1F6}" type="datetime1">
              <a:rPr lang="en-US" altLang="zh-CN" smtClean="0"/>
              <a:t>5/29/18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39C-5D73-8541-B618-8391CC61A4E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8D0B22B0-3450-954D-9A2F-93177B894ED3}" type="datetime1">
              <a:rPr lang="en-US" altLang="zh-CN" smtClean="0"/>
              <a:t>5/29/18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0087FE6A-2B40-6740-8EEC-B7EC7FAD4C1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916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2">
              <a:lumMod val="50000"/>
            </a:schemeClr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1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A36C7141-8851-674D-86EF-E5BBBA808BC3}" type="datetime1">
              <a:rPr lang="en-US" altLang="zh-CN" smtClean="0"/>
              <a:t>5/29/18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E30E5E93-C9A4-B249-B583-0B7D2C85CF2D}" type="slidenum">
              <a:rPr lang="en-US" altLang="zh-CN" smtClean="0"/>
              <a:pPr/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3290109"/>
      </p:ext>
    </p:extLst>
  </p:cSld>
  <p:clrMapOvr>
    <a:masterClrMapping/>
  </p:clrMapOvr>
</p:sld>
</file>

<file path=ppt/theme/theme1.xml><?xml version="1.0" encoding="utf-8"?>
<a:theme xmlns:a="http://schemas.openxmlformats.org/drawingml/2006/main" name="yuhang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uhangTemplatePPT" id="{F53532E7-7247-A24C-9390-91CDD611B915}" vid="{7242FC11-CC33-A84F-8585-827D2C2DE5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yuhangppt</Template>
  <TotalTime>0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宋体</vt:lpstr>
      <vt:lpstr>Arial</vt:lpstr>
      <vt:lpstr>Calibri</vt:lpstr>
      <vt:lpstr>Helvetica Neue</vt:lpstr>
      <vt:lpstr>yuhangppt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Xu, Yuhang</dc:creator>
  <cp:lastModifiedBy>Xu, Yuhang</cp:lastModifiedBy>
  <cp:revision>1</cp:revision>
  <cp:lastPrinted>2016-11-02T13:41:18Z</cp:lastPrinted>
  <dcterms:created xsi:type="dcterms:W3CDTF">2018-05-29T03:49:21Z</dcterms:created>
  <dcterms:modified xsi:type="dcterms:W3CDTF">2018-05-29T03:49:36Z</dcterms:modified>
</cp:coreProperties>
</file>