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57" r:id="rId4"/>
    <p:sldId id="273" r:id="rId5"/>
    <p:sldId id="276" r:id="rId6"/>
    <p:sldId id="258" r:id="rId7"/>
    <p:sldId id="274" r:id="rId8"/>
    <p:sldId id="259" r:id="rId9"/>
    <p:sldId id="271" r:id="rId10"/>
    <p:sldId id="261" r:id="rId11"/>
    <p:sldId id="275" r:id="rId12"/>
    <p:sldId id="263" r:id="rId13"/>
    <p:sldId id="260" r:id="rId14"/>
    <p:sldId id="272" r:id="rId15"/>
    <p:sldId id="262" r:id="rId16"/>
    <p:sldId id="264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Young" userId="812158fdcf0ee8bc" providerId="LiveId" clId="{E806845D-6A81-436B-87A8-9C3F88C559BC}"/>
    <pc:docChg chg="undo custSel addSld modSld sldOrd modMainMaster">
      <pc:chgData name="Colin Young" userId="812158fdcf0ee8bc" providerId="LiveId" clId="{E806845D-6A81-436B-87A8-9C3F88C559BC}" dt="2024-01-12T06:20:07.926" v="5698" actId="20577"/>
      <pc:docMkLst>
        <pc:docMk/>
      </pc:docMkLst>
      <pc:sldChg chg="modSp mod">
        <pc:chgData name="Colin Young" userId="812158fdcf0ee8bc" providerId="LiveId" clId="{E806845D-6A81-436B-87A8-9C3F88C559BC}" dt="2024-01-07T03:16:06.134" v="3072" actId="313"/>
        <pc:sldMkLst>
          <pc:docMk/>
          <pc:sldMk cId="977759665" sldId="256"/>
        </pc:sldMkLst>
        <pc:spChg chg="mod">
          <ac:chgData name="Colin Young" userId="812158fdcf0ee8bc" providerId="LiveId" clId="{E806845D-6A81-436B-87A8-9C3F88C559BC}" dt="2024-01-07T03:15:55.353" v="3057" actId="14100"/>
          <ac:spMkLst>
            <pc:docMk/>
            <pc:sldMk cId="977759665" sldId="256"/>
            <ac:spMk id="2" creationId="{5DCDB077-6D25-49CE-C172-6EF7BB1E3229}"/>
          </ac:spMkLst>
        </pc:spChg>
        <pc:spChg chg="mod">
          <ac:chgData name="Colin Young" userId="812158fdcf0ee8bc" providerId="LiveId" clId="{E806845D-6A81-436B-87A8-9C3F88C559BC}" dt="2024-01-07T03:16:06.134" v="3072" actId="313"/>
          <ac:spMkLst>
            <pc:docMk/>
            <pc:sldMk cId="977759665" sldId="256"/>
            <ac:spMk id="3" creationId="{9E6488D2-248F-1DDF-3CC4-05FDA098B992}"/>
          </ac:spMkLst>
        </pc:spChg>
      </pc:sldChg>
      <pc:sldChg chg="addSp delSp modSp new mod modClrScheme chgLayout">
        <pc:chgData name="Colin Young" userId="812158fdcf0ee8bc" providerId="LiveId" clId="{E806845D-6A81-436B-87A8-9C3F88C559BC}" dt="2024-01-12T06:20:07.926" v="5698" actId="20577"/>
        <pc:sldMkLst>
          <pc:docMk/>
          <pc:sldMk cId="3602986267" sldId="257"/>
        </pc:sldMkLst>
        <pc:spChg chg="mod ord">
          <ac:chgData name="Colin Young" userId="812158fdcf0ee8bc" providerId="LiveId" clId="{E806845D-6A81-436B-87A8-9C3F88C559BC}" dt="2024-01-07T02:41:56.478" v="494" actId="700"/>
          <ac:spMkLst>
            <pc:docMk/>
            <pc:sldMk cId="3602986267" sldId="257"/>
            <ac:spMk id="2" creationId="{2E1715D8-90DE-0419-5CC1-E10A1CCDD413}"/>
          </ac:spMkLst>
        </pc:spChg>
        <pc:spChg chg="mod ord">
          <ac:chgData name="Colin Young" userId="812158fdcf0ee8bc" providerId="LiveId" clId="{E806845D-6A81-436B-87A8-9C3F88C559BC}" dt="2024-01-12T06:20:07.926" v="5698" actId="20577"/>
          <ac:spMkLst>
            <pc:docMk/>
            <pc:sldMk cId="3602986267" sldId="257"/>
            <ac:spMk id="3" creationId="{7B3E5059-74CB-3D2B-286E-16A2DE12664E}"/>
          </ac:spMkLst>
        </pc:spChg>
        <pc:spChg chg="add mod">
          <ac:chgData name="Colin Young" userId="812158fdcf0ee8bc" providerId="LiveId" clId="{E806845D-6A81-436B-87A8-9C3F88C559BC}" dt="2024-01-07T03:43:27.100" v="3322" actId="20577"/>
          <ac:spMkLst>
            <pc:docMk/>
            <pc:sldMk cId="3602986267" sldId="257"/>
            <ac:spMk id="5" creationId="{E8DC1C34-1923-53F9-1F2B-A3A8BC3D95F3}"/>
          </ac:spMkLst>
        </pc:spChg>
        <pc:spChg chg="add mod">
          <ac:chgData name="Colin Young" userId="812158fdcf0ee8bc" providerId="LiveId" clId="{E806845D-6A81-436B-87A8-9C3F88C559BC}" dt="2024-01-07T03:43:30.658" v="3323" actId="20577"/>
          <ac:spMkLst>
            <pc:docMk/>
            <pc:sldMk cId="3602986267" sldId="257"/>
            <ac:spMk id="6" creationId="{39A62005-AA9F-ADE4-6F22-16F29574B051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7" creationId="{11321557-07D6-0423-EC7E-4066788359C3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8" creationId="{9D382B75-AD37-10A4-1009-78E7B986A1DE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9" creationId="{FD8CA865-1A84-7A95-5D44-535635E069F9}"/>
          </ac:spMkLst>
        </pc:spChg>
        <pc:grpChg chg="add mod">
          <ac:chgData name="Colin Young" userId="812158fdcf0ee8bc" providerId="LiveId" clId="{E806845D-6A81-436B-87A8-9C3F88C559BC}" dt="2024-01-07T03:42:33.747" v="3313" actId="1076"/>
          <ac:grpSpMkLst>
            <pc:docMk/>
            <pc:sldMk cId="3602986267" sldId="257"/>
            <ac:grpSpMk id="10" creationId="{92CBE40C-A7B9-C6B1-6C88-A107F0C6066D}"/>
          </ac:grpSpMkLst>
        </pc:grpChg>
        <pc:graphicFrameChg chg="add del mod modGraphic">
          <ac:chgData name="Colin Young" userId="812158fdcf0ee8bc" providerId="LiveId" clId="{E806845D-6A81-436B-87A8-9C3F88C559BC}" dt="2024-01-07T03:24:26.943" v="3225" actId="478"/>
          <ac:graphicFrameMkLst>
            <pc:docMk/>
            <pc:sldMk cId="3602986267" sldId="257"/>
            <ac:graphicFrameMk id="4" creationId="{9A5C1396-B9FA-5995-A669-0549FB32FE1A}"/>
          </ac:graphicFrameMkLst>
        </pc:graphicFrameChg>
        <pc:picChg chg="add del">
          <ac:chgData name="Colin Young" userId="812158fdcf0ee8bc" providerId="LiveId" clId="{E806845D-6A81-436B-87A8-9C3F88C559BC}" dt="2024-01-12T05:51:57.977" v="5537" actId="22"/>
          <ac:picMkLst>
            <pc:docMk/>
            <pc:sldMk cId="3602986267" sldId="257"/>
            <ac:picMk id="11" creationId="{1CCEA44F-88BD-8E65-645C-654A1AC12D6B}"/>
          </ac:picMkLst>
        </pc:picChg>
        <pc:picChg chg="add del mod">
          <ac:chgData name="Colin Young" userId="812158fdcf0ee8bc" providerId="LiveId" clId="{E806845D-6A81-436B-87A8-9C3F88C559BC}" dt="2024-01-12T06:05:22.391" v="5641" actId="478"/>
          <ac:picMkLst>
            <pc:docMk/>
            <pc:sldMk cId="3602986267" sldId="257"/>
            <ac:picMk id="13" creationId="{22EBFEE3-A436-A6DF-424E-AB6A5185177C}"/>
          </ac:picMkLst>
        </pc:picChg>
      </pc:sldChg>
      <pc:sldChg chg="modSp new mod">
        <pc:chgData name="Colin Young" userId="812158fdcf0ee8bc" providerId="LiveId" clId="{E806845D-6A81-436B-87A8-9C3F88C559BC}" dt="2024-01-07T03:19:11.474" v="3208" actId="113"/>
        <pc:sldMkLst>
          <pc:docMk/>
          <pc:sldMk cId="3162928744" sldId="258"/>
        </pc:sldMkLst>
        <pc:spChg chg="mod">
          <ac:chgData name="Colin Young" userId="812158fdcf0ee8bc" providerId="LiveId" clId="{E806845D-6A81-436B-87A8-9C3F88C559BC}" dt="2024-01-07T02:43:37.377" v="603" actId="20577"/>
          <ac:spMkLst>
            <pc:docMk/>
            <pc:sldMk cId="3162928744" sldId="258"/>
            <ac:spMk id="2" creationId="{1E77F38A-4FF5-3D1A-3C29-F0E2A29C71A9}"/>
          </ac:spMkLst>
        </pc:spChg>
        <pc:spChg chg="mod">
          <ac:chgData name="Colin Young" userId="812158fdcf0ee8bc" providerId="LiveId" clId="{E806845D-6A81-436B-87A8-9C3F88C559BC}" dt="2024-01-07T03:19:11.474" v="3208" actId="113"/>
          <ac:spMkLst>
            <pc:docMk/>
            <pc:sldMk cId="3162928744" sldId="258"/>
            <ac:spMk id="3" creationId="{0868EE79-CD3D-900E-A66E-6DC9AF8FCEFD}"/>
          </ac:spMkLst>
        </pc:spChg>
      </pc:sldChg>
      <pc:sldChg chg="modSp new mod ord">
        <pc:chgData name="Colin Young" userId="812158fdcf0ee8bc" providerId="LiveId" clId="{E806845D-6A81-436B-87A8-9C3F88C559BC}" dt="2024-01-12T05:56:36.438" v="5561" actId="1076"/>
        <pc:sldMkLst>
          <pc:docMk/>
          <pc:sldMk cId="1462974945" sldId="259"/>
        </pc:sldMkLst>
        <pc:spChg chg="mod">
          <ac:chgData name="Colin Young" userId="812158fdcf0ee8bc" providerId="LiveId" clId="{E806845D-6A81-436B-87A8-9C3F88C559BC}" dt="2024-01-07T02:48:00.480" v="1105" actId="20577"/>
          <ac:spMkLst>
            <pc:docMk/>
            <pc:sldMk cId="1462974945" sldId="259"/>
            <ac:spMk id="2" creationId="{B4CFECF2-4B30-EAC1-FFDC-7AB88AF0239D}"/>
          </ac:spMkLst>
        </pc:spChg>
        <pc:spChg chg="mod">
          <ac:chgData name="Colin Young" userId="812158fdcf0ee8bc" providerId="LiveId" clId="{E806845D-6A81-436B-87A8-9C3F88C559BC}" dt="2024-01-12T05:56:18.227" v="5558" actId="21"/>
          <ac:spMkLst>
            <pc:docMk/>
            <pc:sldMk cId="1462974945" sldId="259"/>
            <ac:spMk id="3" creationId="{1E992EE5-BFE2-ED54-8E0B-8DFBC1ECC2D4}"/>
          </ac:spMkLst>
        </pc:spChg>
        <pc:picChg chg="mod">
          <ac:chgData name="Colin Young" userId="812158fdcf0ee8bc" providerId="LiveId" clId="{E806845D-6A81-436B-87A8-9C3F88C559BC}" dt="2024-01-12T05:56:36.438" v="5561" actId="1076"/>
          <ac:picMkLst>
            <pc:docMk/>
            <pc:sldMk cId="1462974945" sldId="259"/>
            <ac:picMk id="5" creationId="{314730FF-F93F-4DE9-5D86-54C189D29D26}"/>
          </ac:picMkLst>
        </pc:picChg>
        <pc:picChg chg="mod">
          <ac:chgData name="Colin Young" userId="812158fdcf0ee8bc" providerId="LiveId" clId="{E806845D-6A81-436B-87A8-9C3F88C559BC}" dt="2024-01-12T05:56:36.438" v="5561" actId="1076"/>
          <ac:picMkLst>
            <pc:docMk/>
            <pc:sldMk cId="1462974945" sldId="259"/>
            <ac:picMk id="7" creationId="{636131D6-A7B4-F8F0-6320-7E8BC5CDE45C}"/>
          </ac:picMkLst>
        </pc:picChg>
      </pc:sldChg>
      <pc:sldChg chg="addSp delSp modSp new mod">
        <pc:chgData name="Colin Young" userId="812158fdcf0ee8bc" providerId="LiveId" clId="{E806845D-6A81-436B-87A8-9C3F88C559BC}" dt="2024-01-07T04:21:43.930" v="3972" actId="207"/>
        <pc:sldMkLst>
          <pc:docMk/>
          <pc:sldMk cId="876285092" sldId="260"/>
        </pc:sldMkLst>
        <pc:spChg chg="mod">
          <ac:chgData name="Colin Young" userId="812158fdcf0ee8bc" providerId="LiveId" clId="{E806845D-6A81-436B-87A8-9C3F88C559BC}" dt="2024-01-07T02:49:55.769" v="1350" actId="20577"/>
          <ac:spMkLst>
            <pc:docMk/>
            <pc:sldMk cId="876285092" sldId="260"/>
            <ac:spMk id="2" creationId="{1C5B96D4-C278-B6A9-9587-8316E5E73996}"/>
          </ac:spMkLst>
        </pc:spChg>
        <pc:spChg chg="mod">
          <ac:chgData name="Colin Young" userId="812158fdcf0ee8bc" providerId="LiveId" clId="{E806845D-6A81-436B-87A8-9C3F88C559BC}" dt="2024-01-07T04:21:43.930" v="3972" actId="207"/>
          <ac:spMkLst>
            <pc:docMk/>
            <pc:sldMk cId="876285092" sldId="260"/>
            <ac:spMk id="3" creationId="{40C0FDC7-1BB1-D0D9-BDFB-3CFFF1CBE60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5" creationId="{40BD3E5E-C566-3594-09F8-66E40115CC92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6" creationId="{5B249977-381A-3B01-9676-148805D289E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7" creationId="{01F9BA69-DC8A-E865-CEFF-B47BB5058A3E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8" creationId="{472481F0-7ABC-1432-C366-B4B679DD053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9" creationId="{FA0B171C-E82F-1386-7804-047B498F2F3E}"/>
          </ac:spMkLst>
        </pc:spChg>
        <pc:spChg chg="add mod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10" creationId="{1CBC9A2E-F0A8-32EE-7457-28B84DB6C110}"/>
          </ac:spMkLst>
        </pc:spChg>
        <pc:spChg chg="add mod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11" creationId="{31272040-9856-1D08-CA9D-DBB682F6AF26}"/>
          </ac:spMkLst>
        </pc:spChg>
        <pc:grpChg chg="add del mod">
          <ac:chgData name="Colin Young" userId="812158fdcf0ee8bc" providerId="LiveId" clId="{E806845D-6A81-436B-87A8-9C3F88C559BC}" dt="2024-01-07T03:42:57.488" v="3318" actId="165"/>
          <ac:grpSpMkLst>
            <pc:docMk/>
            <pc:sldMk cId="876285092" sldId="260"/>
            <ac:grpSpMk id="4" creationId="{88ED8C02-619A-D948-497B-265BD16D69DF}"/>
          </ac:grpSpMkLst>
        </pc:grpChg>
        <pc:grpChg chg="add mod">
          <ac:chgData name="Colin Young" userId="812158fdcf0ee8bc" providerId="LiveId" clId="{E806845D-6A81-436B-87A8-9C3F88C559BC}" dt="2024-01-07T03:44:49.251" v="3338" actId="1076"/>
          <ac:grpSpMkLst>
            <pc:docMk/>
            <pc:sldMk cId="876285092" sldId="260"/>
            <ac:grpSpMk id="12" creationId="{A630F48D-C134-B85F-0A59-E57E6DA00D80}"/>
          </ac:grpSpMkLst>
        </pc:grpChg>
      </pc:sldChg>
      <pc:sldChg chg="addSp delSp modSp new mod">
        <pc:chgData name="Colin Young" userId="812158fdcf0ee8bc" providerId="LiveId" clId="{E806845D-6A81-436B-87A8-9C3F88C559BC}" dt="2024-01-07T04:19:10.187" v="3855" actId="20577"/>
        <pc:sldMkLst>
          <pc:docMk/>
          <pc:sldMk cId="1665421989" sldId="261"/>
        </pc:sldMkLst>
        <pc:spChg chg="mod">
          <ac:chgData name="Colin Young" userId="812158fdcf0ee8bc" providerId="LiveId" clId="{E806845D-6A81-436B-87A8-9C3F88C559BC}" dt="2024-01-07T02:53:04.662" v="1595" actId="20577"/>
          <ac:spMkLst>
            <pc:docMk/>
            <pc:sldMk cId="1665421989" sldId="261"/>
            <ac:spMk id="2" creationId="{A756C842-6DED-8F03-83A4-4434DC1D0371}"/>
          </ac:spMkLst>
        </pc:spChg>
        <pc:spChg chg="mod">
          <ac:chgData name="Colin Young" userId="812158fdcf0ee8bc" providerId="LiveId" clId="{E806845D-6A81-436B-87A8-9C3F88C559BC}" dt="2024-01-07T04:19:10.187" v="3855" actId="20577"/>
          <ac:spMkLst>
            <pc:docMk/>
            <pc:sldMk cId="1665421989" sldId="261"/>
            <ac:spMk id="3" creationId="{7CB3361C-A4C8-6408-0331-18570964B42A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5" creationId="{C2A23F7C-87A8-AAA5-5367-EA5DB97E970C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6" creationId="{86FAB773-7210-DA22-C12A-A6A6B00C62A8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7" creationId="{348646B5-57A5-BDD3-BBF4-B00C87D7A75B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8" creationId="{07C28B0E-6221-F57F-874D-EADCC3FDF6FA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9" creationId="{22450BAF-9EA2-B68F-6355-8718BC59105C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0" creationId="{8C3E6294-4494-5F44-CDE3-E3F29C651BB5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1" creationId="{331E76ED-F75B-FBF2-92CF-BF5A8478C99C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2" creationId="{31A0900B-5EA8-7E37-9487-E18B93C12EE7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3" creationId="{AE2358B7-8359-A5F5-A9C3-D24AB3A61AA1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4" creationId="{EC3C634A-2C03-CE3F-0A10-DCBEA9646EA9}"/>
          </ac:spMkLst>
        </pc:spChg>
        <pc:grpChg chg="add del mod">
          <ac:chgData name="Colin Young" userId="812158fdcf0ee8bc" providerId="LiveId" clId="{E806845D-6A81-436B-87A8-9C3F88C559BC}" dt="2024-01-07T03:45:38.869" v="3341" actId="165"/>
          <ac:grpSpMkLst>
            <pc:docMk/>
            <pc:sldMk cId="1665421989" sldId="261"/>
            <ac:grpSpMk id="4" creationId="{02518B7C-F379-EEB4-5D34-90347B3764C1}"/>
          </ac:grpSpMkLst>
        </pc:grpChg>
        <pc:grpChg chg="add mod">
          <ac:chgData name="Colin Young" userId="812158fdcf0ee8bc" providerId="LiveId" clId="{E806845D-6A81-436B-87A8-9C3F88C559BC}" dt="2024-01-07T03:50:10.802" v="3431" actId="1076"/>
          <ac:grpSpMkLst>
            <pc:docMk/>
            <pc:sldMk cId="1665421989" sldId="261"/>
            <ac:grpSpMk id="15" creationId="{5792F011-3A1A-5CC2-96EF-C24410839E36}"/>
          </ac:grpSpMkLst>
        </pc:grpChg>
      </pc:sldChg>
      <pc:sldChg chg="addSp delSp modSp new mod">
        <pc:chgData name="Colin Young" userId="812158fdcf0ee8bc" providerId="LiveId" clId="{E806845D-6A81-436B-87A8-9C3F88C559BC}" dt="2024-01-07T04:24:32.322" v="4098" actId="1076"/>
        <pc:sldMkLst>
          <pc:docMk/>
          <pc:sldMk cId="1614226742" sldId="262"/>
        </pc:sldMkLst>
        <pc:spChg chg="mod">
          <ac:chgData name="Colin Young" userId="812158fdcf0ee8bc" providerId="LiveId" clId="{E806845D-6A81-436B-87A8-9C3F88C559BC}" dt="2024-01-07T02:55:26.246" v="1804" actId="20577"/>
          <ac:spMkLst>
            <pc:docMk/>
            <pc:sldMk cId="1614226742" sldId="262"/>
            <ac:spMk id="2" creationId="{25A3C744-EE62-3889-5115-4C0BC0EB3EA5}"/>
          </ac:spMkLst>
        </pc:spChg>
        <pc:spChg chg="mod">
          <ac:chgData name="Colin Young" userId="812158fdcf0ee8bc" providerId="LiveId" clId="{E806845D-6A81-436B-87A8-9C3F88C559BC}" dt="2024-01-07T04:24:24.472" v="4097" actId="15"/>
          <ac:spMkLst>
            <pc:docMk/>
            <pc:sldMk cId="1614226742" sldId="262"/>
            <ac:spMk id="3" creationId="{6A971919-49E6-5C66-644C-652F28AAE433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5" creationId="{9CD7A113-4717-2EB8-3E5E-52F1EE9963CF}"/>
          </ac:spMkLst>
        </pc:spChg>
        <pc:spChg chg="del mod topLvl">
          <ac:chgData name="Colin Young" userId="812158fdcf0ee8bc" providerId="LiveId" clId="{E806845D-6A81-436B-87A8-9C3F88C559BC}" dt="2024-01-07T04:15:37.566" v="3804" actId="478"/>
          <ac:spMkLst>
            <pc:docMk/>
            <pc:sldMk cId="1614226742" sldId="262"/>
            <ac:spMk id="6" creationId="{76DCD39C-AFBF-4E2B-BDFE-4E92F4D39F0E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7" creationId="{51580795-953B-97DC-7F94-16F9AD332554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8" creationId="{9B229F40-CC6A-9D52-3F40-68A9C85C0879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9" creationId="{9CEFD0A1-A18D-1F90-86BF-E28600561982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0" creationId="{25BB03AA-5F08-9B3B-CA0F-D7AC213C932D}"/>
          </ac:spMkLst>
        </pc:spChg>
        <pc:spChg chg="del mod topLvl">
          <ac:chgData name="Colin Young" userId="812158fdcf0ee8bc" providerId="LiveId" clId="{E806845D-6A81-436B-87A8-9C3F88C559BC}" dt="2024-01-07T04:15:38.145" v="3805" actId="478"/>
          <ac:spMkLst>
            <pc:docMk/>
            <pc:sldMk cId="1614226742" sldId="262"/>
            <ac:spMk id="11" creationId="{524644ED-85DB-0A2C-E785-7EA656A43EE2}"/>
          </ac:spMkLst>
        </pc:spChg>
        <pc:spChg chg="del mod topLvl">
          <ac:chgData name="Colin Young" userId="812158fdcf0ee8bc" providerId="LiveId" clId="{E806845D-6A81-436B-87A8-9C3F88C559BC}" dt="2024-01-07T04:14:34.888" v="3789" actId="478"/>
          <ac:spMkLst>
            <pc:docMk/>
            <pc:sldMk cId="1614226742" sldId="262"/>
            <ac:spMk id="12" creationId="{42D88554-BF02-F598-3F15-4C5E3AB0ABEE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3" creationId="{80689ED3-015E-88CF-B6DF-040CB41D0632}"/>
          </ac:spMkLst>
        </pc:spChg>
        <pc:spChg chg="del mod topLvl">
          <ac:chgData name="Colin Young" userId="812158fdcf0ee8bc" providerId="LiveId" clId="{E806845D-6A81-436B-87A8-9C3F88C559BC}" dt="2024-01-07T04:15:38.987" v="3806" actId="478"/>
          <ac:spMkLst>
            <pc:docMk/>
            <pc:sldMk cId="1614226742" sldId="262"/>
            <ac:spMk id="14" creationId="{9F99F914-9625-3A96-8037-44487A331B9E}"/>
          </ac:spMkLst>
        </pc:spChg>
        <pc:spChg chg="add mod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5" creationId="{8FE93E3E-8586-C11E-0559-E8FF5C721DEF}"/>
          </ac:spMkLst>
        </pc:spChg>
        <pc:spChg chg="add mod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6" creationId="{4E2A1AF6-758B-8DDC-EA5D-767B227C7E5F}"/>
          </ac:spMkLst>
        </pc:spChg>
        <pc:grpChg chg="add del mod">
          <ac:chgData name="Colin Young" userId="812158fdcf0ee8bc" providerId="LiveId" clId="{E806845D-6A81-436B-87A8-9C3F88C559BC}" dt="2024-01-07T04:13:00.450" v="3731" actId="165"/>
          <ac:grpSpMkLst>
            <pc:docMk/>
            <pc:sldMk cId="1614226742" sldId="262"/>
            <ac:grpSpMk id="4" creationId="{AB4DAB0B-4413-E9F0-03B5-7DF2E2455CA1}"/>
          </ac:grpSpMkLst>
        </pc:grpChg>
        <pc:grpChg chg="add mod">
          <ac:chgData name="Colin Young" userId="812158fdcf0ee8bc" providerId="LiveId" clId="{E806845D-6A81-436B-87A8-9C3F88C559BC}" dt="2024-01-07T04:24:32.322" v="4098" actId="1076"/>
          <ac:grpSpMkLst>
            <pc:docMk/>
            <pc:sldMk cId="1614226742" sldId="262"/>
            <ac:grpSpMk id="17" creationId="{7242D25B-2303-3A89-3845-605557BD30E2}"/>
          </ac:grpSpMkLst>
        </pc:grpChg>
      </pc:sldChg>
      <pc:sldChg chg="addSp delSp modSp new mod ord">
        <pc:chgData name="Colin Young" userId="812158fdcf0ee8bc" providerId="LiveId" clId="{E806845D-6A81-436B-87A8-9C3F88C559BC}" dt="2024-01-12T06:01:44.077" v="5632" actId="1076"/>
        <pc:sldMkLst>
          <pc:docMk/>
          <pc:sldMk cId="245140403" sldId="263"/>
        </pc:sldMkLst>
        <pc:spChg chg="mod">
          <ac:chgData name="Colin Young" userId="812158fdcf0ee8bc" providerId="LiveId" clId="{E806845D-6A81-436B-87A8-9C3F88C559BC}" dt="2024-01-07T02:56:27.172" v="1906" actId="20577"/>
          <ac:spMkLst>
            <pc:docMk/>
            <pc:sldMk cId="245140403" sldId="263"/>
            <ac:spMk id="2" creationId="{94E733F2-C91E-6296-6757-ADDF91A0442F}"/>
          </ac:spMkLst>
        </pc:spChg>
        <pc:spChg chg="mod">
          <ac:chgData name="Colin Young" userId="812158fdcf0ee8bc" providerId="LiveId" clId="{E806845D-6A81-436B-87A8-9C3F88C559BC}" dt="2024-01-12T06:01:26.201" v="5627" actId="21"/>
          <ac:spMkLst>
            <pc:docMk/>
            <pc:sldMk cId="245140403" sldId="263"/>
            <ac:spMk id="3" creationId="{F9006A5C-D887-1DAF-64D1-6D772F6F6D3A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5" creationId="{1377C0B0-ADBF-8409-674B-6D5FD87ECC14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6" creationId="{58D44F45-D642-F4E9-36AF-AB733046FBC7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7" creationId="{7EA48B6D-E89C-8689-E820-0C172E5F2B7A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8" creationId="{4E53D229-164B-1574-E004-7B1C49C951C5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9" creationId="{5A757B64-7183-9E50-6939-3854ADFC9FF8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0" creationId="{7EF481F1-0DD0-2171-8754-9FCD7E68EEF7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3" creationId="{641E1A49-DC66-416B-F282-7CBBA2950CD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4" creationId="{DD092794-54A5-DD78-1BD0-D8D1CE77A8AC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5" creationId="{D0B9E42B-7300-0857-DDFD-F271055F6B31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6" creationId="{40B89A12-0955-96A7-FFDB-0DEA4CF0D12C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7" creationId="{F83BE8A7-9B89-4137-1FBE-97F719682EC3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8" creationId="{6D1DA9C4-D20C-1146-3916-3DA8037CD4D8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0" creationId="{3E555B09-3A10-DE5F-A4D3-279C9690B73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1" creationId="{9BFA0344-3500-8ECE-F6C2-3D00CC57576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2" creationId="{3B19FFF9-4464-00DE-6304-AAD3D32BA313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3" creationId="{C0651610-527C-14E2-B83E-72C05A2154D6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4" creationId="{A959AACA-7814-138A-4073-1809DF00F8B5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5" creationId="{875C4D96-5573-1CA3-EB48-6170F9DB14FD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6" creationId="{DD5703FA-9359-6502-B568-ABC277A6CDB9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7" creationId="{0A855DAC-8B94-464B-79AE-7B0B96ABA0CF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8" creationId="{128CDBF3-0950-3C8A-C271-B43266360669}"/>
          </ac:spMkLst>
        </pc:spChg>
        <pc:spChg chg="add del mod">
          <ac:chgData name="Colin Young" userId="812158fdcf0ee8bc" providerId="LiveId" clId="{E806845D-6A81-436B-87A8-9C3F88C559BC}" dt="2024-01-07T04:00:23.068" v="3530" actId="478"/>
          <ac:spMkLst>
            <pc:docMk/>
            <pc:sldMk cId="245140403" sldId="263"/>
            <ac:spMk id="32" creationId="{19A0CBC6-FC9A-8830-2533-2E02CCDFE697}"/>
          </ac:spMkLst>
        </pc:spChg>
        <pc:spChg chg="add del">
          <ac:chgData name="Colin Young" userId="812158fdcf0ee8bc" providerId="LiveId" clId="{E806845D-6A81-436B-87A8-9C3F88C559BC}" dt="2024-01-07T04:01:04.788" v="3532" actId="478"/>
          <ac:spMkLst>
            <pc:docMk/>
            <pc:sldMk cId="245140403" sldId="263"/>
            <ac:spMk id="33" creationId="{E734985F-65CB-7205-AF83-1E2942E8905E}"/>
          </ac:spMkLst>
        </pc:spChg>
        <pc:spChg chg="add del mod">
          <ac:chgData name="Colin Young" userId="812158fdcf0ee8bc" providerId="LiveId" clId="{E806845D-6A81-436B-87A8-9C3F88C559BC}" dt="2024-01-07T04:01:20.199" v="3536" actId="478"/>
          <ac:spMkLst>
            <pc:docMk/>
            <pc:sldMk cId="245140403" sldId="263"/>
            <ac:spMk id="34" creationId="{D5273EBA-6E1C-DD1C-E888-FA812E349B3B}"/>
          </ac:spMkLst>
        </pc:spChg>
        <pc:spChg chg="add del mod">
          <ac:chgData name="Colin Young" userId="812158fdcf0ee8bc" providerId="LiveId" clId="{E806845D-6A81-436B-87A8-9C3F88C559BC}" dt="2024-01-07T04:01:43.856" v="3543" actId="478"/>
          <ac:spMkLst>
            <pc:docMk/>
            <pc:sldMk cId="245140403" sldId="263"/>
            <ac:spMk id="35" creationId="{013EC6EA-0A6F-1E2E-CD44-6C67DC980DB4}"/>
          </ac:spMkLst>
        </pc:spChg>
        <pc:spChg chg="add del mod">
          <ac:chgData name="Colin Young" userId="812158fdcf0ee8bc" providerId="LiveId" clId="{E806845D-6A81-436B-87A8-9C3F88C559BC}" dt="2024-01-07T04:06:01.320" v="3574" actId="478"/>
          <ac:spMkLst>
            <pc:docMk/>
            <pc:sldMk cId="245140403" sldId="263"/>
            <ac:spMk id="40" creationId="{9780B1F6-6ACF-C617-7CB6-658942ACFEEA}"/>
          </ac:spMkLst>
        </pc:spChg>
        <pc:spChg chg="add del mod">
          <ac:chgData name="Colin Young" userId="812158fdcf0ee8bc" providerId="LiveId" clId="{E806845D-6A81-436B-87A8-9C3F88C559BC}" dt="2024-01-07T04:07:02.434" v="3577" actId="478"/>
          <ac:spMkLst>
            <pc:docMk/>
            <pc:sldMk cId="245140403" sldId="263"/>
            <ac:spMk id="41" creationId="{7E1AB155-328B-1D1C-408D-16C648360B3B}"/>
          </ac:spMkLst>
        </pc:spChg>
        <pc:spChg chg="add del">
          <ac:chgData name="Colin Young" userId="812158fdcf0ee8bc" providerId="LiveId" clId="{E806845D-6A81-436B-87A8-9C3F88C559BC}" dt="2024-01-07T04:07:21.631" v="3579" actId="478"/>
          <ac:spMkLst>
            <pc:docMk/>
            <pc:sldMk cId="245140403" sldId="263"/>
            <ac:spMk id="42" creationId="{55097294-A8FE-B1EB-22E6-2815ADF004D6}"/>
          </ac:spMkLst>
        </pc:spChg>
        <pc:spChg chg="add del mod">
          <ac:chgData name="Colin Young" userId="812158fdcf0ee8bc" providerId="LiveId" clId="{E806845D-6A81-436B-87A8-9C3F88C559BC}" dt="2024-01-07T04:07:56.259" v="3645" actId="478"/>
          <ac:spMkLst>
            <pc:docMk/>
            <pc:sldMk cId="245140403" sldId="263"/>
            <ac:spMk id="43" creationId="{22810A66-7A82-B207-EBB4-4801C2A70858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47" creationId="{8A037B53-FEB6-0F82-A239-EE0543F3A44C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51" creationId="{F4887584-CB6B-9F0C-0D5E-168029667621}"/>
          </ac:spMkLst>
        </pc:spChg>
        <pc:spChg chg="add del mod">
          <ac:chgData name="Colin Young" userId="812158fdcf0ee8bc" providerId="LiveId" clId="{E806845D-6A81-436B-87A8-9C3F88C559BC}" dt="2024-01-07T04:10:37.824" v="3710"/>
          <ac:spMkLst>
            <pc:docMk/>
            <pc:sldMk cId="245140403" sldId="263"/>
            <ac:spMk id="53" creationId="{38433B3B-7CF3-9A83-7997-490A0F6BA9B3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68" creationId="{3E8EA895-206F-6178-C26D-6ADE632E0820}"/>
          </ac:spMkLst>
        </pc:spChg>
        <pc:grpChg chg="add del mod">
          <ac:chgData name="Colin Young" userId="812158fdcf0ee8bc" providerId="LiveId" clId="{E806845D-6A81-436B-87A8-9C3F88C559BC}" dt="2024-01-07T03:51:08.743" v="3449" actId="165"/>
          <ac:grpSpMkLst>
            <pc:docMk/>
            <pc:sldMk cId="245140403" sldId="263"/>
            <ac:grpSpMk id="4" creationId="{F35E270B-8E82-6928-D9C0-11B6CF18FC05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1" creationId="{BFBD0514-065A-AE68-0798-3C62125890CC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2" creationId="{2E421FA0-BEB8-6575-3046-56E6379B6911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9" creationId="{C5666885-E4D1-3A8D-B179-72FA7220F6A4}"/>
          </ac:grpSpMkLst>
        </pc:grpChg>
        <pc:grpChg chg="add mod">
          <ac:chgData name="Colin Young" userId="812158fdcf0ee8bc" providerId="LiveId" clId="{E806845D-6A81-436B-87A8-9C3F88C559BC}" dt="2024-01-12T06:01:44.077" v="5632" actId="1076"/>
          <ac:grpSpMkLst>
            <pc:docMk/>
            <pc:sldMk cId="245140403" sldId="263"/>
            <ac:grpSpMk id="69" creationId="{C1BE7C4E-B493-E9F7-521B-FAE047E31C4B}"/>
          </ac:grpSpMkLst>
        </pc:grpChg>
        <pc:cxnChg chg="add del mod">
          <ac:chgData name="Colin Young" userId="812158fdcf0ee8bc" providerId="LiveId" clId="{E806845D-6A81-436B-87A8-9C3F88C559BC}" dt="2024-01-07T04:02:15.621" v="3561" actId="478"/>
          <ac:cxnSpMkLst>
            <pc:docMk/>
            <pc:sldMk cId="245140403" sldId="263"/>
            <ac:cxnSpMk id="30" creationId="{1A0A3890-67C7-A8E7-9232-C2E6DA222F7A}"/>
          </ac:cxnSpMkLst>
        </pc:cxnChg>
        <pc:cxnChg chg="add del mod">
          <ac:chgData name="Colin Young" userId="812158fdcf0ee8bc" providerId="LiveId" clId="{E806845D-6A81-436B-87A8-9C3F88C559BC}" dt="2024-01-07T04:04:52.957" v="3564" actId="478"/>
          <ac:cxnSpMkLst>
            <pc:docMk/>
            <pc:sldMk cId="245140403" sldId="263"/>
            <ac:cxnSpMk id="38" creationId="{F8924777-FEF0-FCC1-AAE7-8068A19FC380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45" creationId="{65439259-678D-CA3D-4533-8C0DB7A66C8B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50" creationId="{887A552B-5D7E-9CC8-9261-20665ED7A4DD}"/>
          </ac:cxnSpMkLst>
        </pc:cxnChg>
        <pc:cxnChg chg="add del mod">
          <ac:chgData name="Colin Young" userId="812158fdcf0ee8bc" providerId="LiveId" clId="{E806845D-6A81-436B-87A8-9C3F88C559BC}" dt="2024-01-07T04:10:37.824" v="3710"/>
          <ac:cxnSpMkLst>
            <pc:docMk/>
            <pc:sldMk cId="245140403" sldId="263"/>
            <ac:cxnSpMk id="52" creationId="{737382F4-7174-C85D-F15B-156C1D499DA5}"/>
          </ac:cxnSpMkLst>
        </pc:cxnChg>
        <pc:cxnChg chg="add del mod">
          <ac:chgData name="Colin Young" userId="812158fdcf0ee8bc" providerId="LiveId" clId="{E806845D-6A81-436B-87A8-9C3F88C559BC}" dt="2024-01-07T04:10:49.014" v="3712" actId="11529"/>
          <ac:cxnSpMkLst>
            <pc:docMk/>
            <pc:sldMk cId="245140403" sldId="263"/>
            <ac:cxnSpMk id="64" creationId="{A49B73AD-3060-7A84-8798-A548E7BABD15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66" creationId="{714BCD88-99F3-B564-51DC-4DD0659FE8EF}"/>
          </ac:cxnSpMkLst>
        </pc:cxnChg>
      </pc:sldChg>
      <pc:sldChg chg="modSp new mod">
        <pc:chgData name="Colin Young" userId="812158fdcf0ee8bc" providerId="LiveId" clId="{E806845D-6A81-436B-87A8-9C3F88C559BC}" dt="2024-01-07T04:21:00.588" v="3968" actId="207"/>
        <pc:sldMkLst>
          <pc:docMk/>
          <pc:sldMk cId="1711468755" sldId="264"/>
        </pc:sldMkLst>
        <pc:spChg chg="mod">
          <ac:chgData name="Colin Young" userId="812158fdcf0ee8bc" providerId="LiveId" clId="{E806845D-6A81-436B-87A8-9C3F88C559BC}" dt="2024-01-07T03:01:54.596" v="2186" actId="20577"/>
          <ac:spMkLst>
            <pc:docMk/>
            <pc:sldMk cId="1711468755" sldId="264"/>
            <ac:spMk id="2" creationId="{4CB363C1-3343-2722-1C31-EC7CC0A2343C}"/>
          </ac:spMkLst>
        </pc:spChg>
        <pc:spChg chg="mod">
          <ac:chgData name="Colin Young" userId="812158fdcf0ee8bc" providerId="LiveId" clId="{E806845D-6A81-436B-87A8-9C3F88C559BC}" dt="2024-01-07T04:21:00.588" v="3968" actId="207"/>
          <ac:spMkLst>
            <pc:docMk/>
            <pc:sldMk cId="1711468755" sldId="264"/>
            <ac:spMk id="3" creationId="{829B75AE-5F5B-AEE0-AA2F-EC793AD2BBBB}"/>
          </ac:spMkLst>
        </pc:spChg>
      </pc:sldChg>
      <pc:sldChg chg="addSp delSp modSp new mod ord">
        <pc:chgData name="Colin Young" userId="812158fdcf0ee8bc" providerId="LiveId" clId="{E806845D-6A81-436B-87A8-9C3F88C559BC}" dt="2024-01-07T03:18:47.720" v="3205"/>
        <pc:sldMkLst>
          <pc:docMk/>
          <pc:sldMk cId="4014288339" sldId="265"/>
        </pc:sldMkLst>
        <pc:spChg chg="mod">
          <ac:chgData name="Colin Young" userId="812158fdcf0ee8bc" providerId="LiveId" clId="{E806845D-6A81-436B-87A8-9C3F88C559BC}" dt="2024-01-07T02:59:00.661" v="2044" actId="404"/>
          <ac:spMkLst>
            <pc:docMk/>
            <pc:sldMk cId="4014288339" sldId="265"/>
            <ac:spMk id="2" creationId="{C81DAA34-7E30-3ABB-4100-476794465E7C}"/>
          </ac:spMkLst>
        </pc:spChg>
        <pc:spChg chg="add del mod">
          <ac:chgData name="Colin Young" userId="812158fdcf0ee8bc" providerId="LiveId" clId="{E806845D-6A81-436B-87A8-9C3F88C559BC}" dt="2024-01-07T03:00:20.888" v="2048" actId="1032"/>
          <ac:spMkLst>
            <pc:docMk/>
            <pc:sldMk cId="4014288339" sldId="265"/>
            <ac:spMk id="3" creationId="{558B5B71-407C-47DB-06ED-CFA395B14423}"/>
          </ac:spMkLst>
        </pc:spChg>
        <pc:graphicFrameChg chg="add del modGraphic">
          <ac:chgData name="Colin Young" userId="812158fdcf0ee8bc" providerId="LiveId" clId="{E806845D-6A81-436B-87A8-9C3F88C559BC}" dt="2024-01-07T02:59:57.771" v="2047" actId="1032"/>
          <ac:graphicFrameMkLst>
            <pc:docMk/>
            <pc:sldMk cId="4014288339" sldId="265"/>
            <ac:graphicFrameMk id="4" creationId="{9CE84CC5-090A-1B95-D0C3-669D671814E1}"/>
          </ac:graphicFrameMkLst>
        </pc:graphicFrameChg>
        <pc:graphicFrameChg chg="add mod modGraphic">
          <ac:chgData name="Colin Young" userId="812158fdcf0ee8bc" providerId="LiveId" clId="{E806845D-6A81-436B-87A8-9C3F88C559BC}" dt="2024-01-07T03:01:22.030" v="2168" actId="1076"/>
          <ac:graphicFrameMkLst>
            <pc:docMk/>
            <pc:sldMk cId="4014288339" sldId="265"/>
            <ac:graphicFrameMk id="5" creationId="{8F0A8455-C842-9406-E6D3-8DBE3A92D811}"/>
          </ac:graphicFrameMkLst>
        </pc:graphicFrameChg>
      </pc:sldChg>
      <pc:sldChg chg="modSp new mod">
        <pc:chgData name="Colin Young" userId="812158fdcf0ee8bc" providerId="LiveId" clId="{E806845D-6A81-436B-87A8-9C3F88C559BC}" dt="2024-01-07T05:27:38.413" v="5535" actId="20577"/>
        <pc:sldMkLst>
          <pc:docMk/>
          <pc:sldMk cId="3039127127" sldId="266"/>
        </pc:sldMkLst>
        <pc:spChg chg="mod">
          <ac:chgData name="Colin Young" userId="812158fdcf0ee8bc" providerId="LiveId" clId="{E806845D-6A81-436B-87A8-9C3F88C559BC}" dt="2024-01-07T03:05:13.952" v="2533" actId="20577"/>
          <ac:spMkLst>
            <pc:docMk/>
            <pc:sldMk cId="3039127127" sldId="266"/>
            <ac:spMk id="2" creationId="{5B96DCDD-5983-2167-F95B-D7CD9090B88E}"/>
          </ac:spMkLst>
        </pc:spChg>
        <pc:spChg chg="mod">
          <ac:chgData name="Colin Young" userId="812158fdcf0ee8bc" providerId="LiveId" clId="{E806845D-6A81-436B-87A8-9C3F88C559BC}" dt="2024-01-07T05:27:38.413" v="5535" actId="20577"/>
          <ac:spMkLst>
            <pc:docMk/>
            <pc:sldMk cId="3039127127" sldId="266"/>
            <ac:spMk id="3" creationId="{7BAB2937-DD71-474D-BD66-98230D0123DD}"/>
          </ac:spMkLst>
        </pc:spChg>
      </pc:sldChg>
      <pc:sldChg chg="modSp new mod">
        <pc:chgData name="Colin Young" userId="812158fdcf0ee8bc" providerId="LiveId" clId="{E806845D-6A81-436B-87A8-9C3F88C559BC}" dt="2024-01-07T05:27:25.915" v="5522" actId="20577"/>
        <pc:sldMkLst>
          <pc:docMk/>
          <pc:sldMk cId="2199177061" sldId="267"/>
        </pc:sldMkLst>
        <pc:spChg chg="mod">
          <ac:chgData name="Colin Young" userId="812158fdcf0ee8bc" providerId="LiveId" clId="{E806845D-6A81-436B-87A8-9C3F88C559BC}" dt="2024-01-07T03:07:59.004" v="2688" actId="20577"/>
          <ac:spMkLst>
            <pc:docMk/>
            <pc:sldMk cId="2199177061" sldId="267"/>
            <ac:spMk id="2" creationId="{DC2CF8E4-8EC1-298C-0212-6779EA863FA6}"/>
          </ac:spMkLst>
        </pc:spChg>
        <pc:spChg chg="mod">
          <ac:chgData name="Colin Young" userId="812158fdcf0ee8bc" providerId="LiveId" clId="{E806845D-6A81-436B-87A8-9C3F88C559BC}" dt="2024-01-07T05:27:25.915" v="5522" actId="20577"/>
          <ac:spMkLst>
            <pc:docMk/>
            <pc:sldMk cId="2199177061" sldId="267"/>
            <ac:spMk id="3" creationId="{2017B476-D0AF-C36F-5315-9010B525D3DC}"/>
          </ac:spMkLst>
        </pc:spChg>
      </pc:sldChg>
      <pc:sldChg chg="addSp delSp modSp new mod">
        <pc:chgData name="Colin Young" userId="812158fdcf0ee8bc" providerId="LiveId" clId="{E806845D-6A81-436B-87A8-9C3F88C559BC}" dt="2024-01-07T04:34:41.861" v="5016" actId="14100"/>
        <pc:sldMkLst>
          <pc:docMk/>
          <pc:sldMk cId="2897343948" sldId="268"/>
        </pc:sldMkLst>
        <pc:spChg chg="mod">
          <ac:chgData name="Colin Young" userId="812158fdcf0ee8bc" providerId="LiveId" clId="{E806845D-6A81-436B-87A8-9C3F88C559BC}" dt="2024-01-07T03:13:45.918" v="2991" actId="20577"/>
          <ac:spMkLst>
            <pc:docMk/>
            <pc:sldMk cId="2897343948" sldId="268"/>
            <ac:spMk id="2" creationId="{5523989A-25BF-18E4-531C-778289ECD79A}"/>
          </ac:spMkLst>
        </pc:spChg>
        <pc:spChg chg="mod">
          <ac:chgData name="Colin Young" userId="812158fdcf0ee8bc" providerId="LiveId" clId="{E806845D-6A81-436B-87A8-9C3F88C559BC}" dt="2024-01-07T04:34:41.861" v="5016" actId="14100"/>
          <ac:spMkLst>
            <pc:docMk/>
            <pc:sldMk cId="2897343948" sldId="268"/>
            <ac:spMk id="3" creationId="{CEF3BDCD-9A2A-A8D5-7832-084B6890742B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5" creationId="{C1F8FD90-F785-D460-3758-B3606D87F179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6" creationId="{C15C54EB-A0AC-19EC-A39B-ED451A19C1CC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7" creationId="{80353855-ED3D-09FC-1E34-78D3049B2481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8" creationId="{A8823E1E-FA84-4000-2D26-53AF7EFB4460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9" creationId="{E510A5DD-DBDC-967A-F873-4AEFFABEC04F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0" creationId="{CA5615A4-F117-2991-79BC-6BF04A4D4B0F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1" creationId="{D0D4677D-CB74-BB09-FAA2-30B51AECC87E}"/>
          </ac:spMkLst>
        </pc:spChg>
        <pc:spChg chg="add mod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2" creationId="{0277F123-3E51-6E22-CF22-10F8B53ABB10}"/>
          </ac:spMkLst>
        </pc:spChg>
        <pc:spChg chg="add mod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3" creationId="{4063C0FF-669D-0DA0-8FEA-133ED52FC2E9}"/>
          </ac:spMkLst>
        </pc:spChg>
        <pc:grpChg chg="add del mod">
          <ac:chgData name="Colin Young" userId="812158fdcf0ee8bc" providerId="LiveId" clId="{E806845D-6A81-436B-87A8-9C3F88C559BC}" dt="2024-01-07T04:25:49.815" v="4101" actId="165"/>
          <ac:grpSpMkLst>
            <pc:docMk/>
            <pc:sldMk cId="2897343948" sldId="268"/>
            <ac:grpSpMk id="4" creationId="{45E01621-7359-AF77-9A1A-A7BC0ACBB74B}"/>
          </ac:grpSpMkLst>
        </pc:grpChg>
        <pc:grpChg chg="add mod">
          <ac:chgData name="Colin Young" userId="812158fdcf0ee8bc" providerId="LiveId" clId="{E806845D-6A81-436B-87A8-9C3F88C559BC}" dt="2024-01-07T04:33:15.190" v="4865" actId="1076"/>
          <ac:grpSpMkLst>
            <pc:docMk/>
            <pc:sldMk cId="2897343948" sldId="268"/>
            <ac:grpSpMk id="14" creationId="{DF91B7C4-E1E1-6E39-7A7E-07FF446BA3F1}"/>
          </ac:grpSpMkLst>
        </pc:grpChg>
      </pc:sldChg>
      <pc:sldChg chg="modSp new mod">
        <pc:chgData name="Colin Young" userId="812158fdcf0ee8bc" providerId="LiveId" clId="{E806845D-6A81-436B-87A8-9C3F88C559BC}" dt="2024-01-07T05:18:08.681" v="5071" actId="20577"/>
        <pc:sldMkLst>
          <pc:docMk/>
          <pc:sldMk cId="2579685578" sldId="269"/>
        </pc:sldMkLst>
        <pc:spChg chg="mod">
          <ac:chgData name="Colin Young" userId="812158fdcf0ee8bc" providerId="LiveId" clId="{E806845D-6A81-436B-87A8-9C3F88C559BC}" dt="2024-01-07T05:18:08.681" v="5071" actId="20577"/>
          <ac:spMkLst>
            <pc:docMk/>
            <pc:sldMk cId="2579685578" sldId="269"/>
            <ac:spMk id="2" creationId="{0B283ED1-3BF4-1838-6DDD-A105CAC4B28B}"/>
          </ac:spMkLst>
        </pc:spChg>
      </pc:sldChg>
      <pc:sldChg chg="modSp new mod">
        <pc:chgData name="Colin Young" userId="812158fdcf0ee8bc" providerId="LiveId" clId="{E806845D-6A81-436B-87A8-9C3F88C559BC}" dt="2024-01-07T05:18:57.510" v="5099" actId="14100"/>
        <pc:sldMkLst>
          <pc:docMk/>
          <pc:sldMk cId="2290746390" sldId="270"/>
        </pc:sldMkLst>
        <pc:spChg chg="mod">
          <ac:chgData name="Colin Young" userId="812158fdcf0ee8bc" providerId="LiveId" clId="{E806845D-6A81-436B-87A8-9C3F88C559BC}" dt="2024-01-07T05:18:57.510" v="5099" actId="14100"/>
          <ac:spMkLst>
            <pc:docMk/>
            <pc:sldMk cId="2290746390" sldId="270"/>
            <ac:spMk id="2" creationId="{6D57712E-6C5D-88E1-775E-FB2F3ACE3841}"/>
          </ac:spMkLst>
        </pc:spChg>
      </pc:sldChg>
      <pc:sldChg chg="addSp delSp mod">
        <pc:chgData name="Colin Young" userId="812158fdcf0ee8bc" providerId="LiveId" clId="{E806845D-6A81-436B-87A8-9C3F88C559BC}" dt="2024-01-12T05:55:23.230" v="5541" actId="22"/>
        <pc:sldMkLst>
          <pc:docMk/>
          <pc:sldMk cId="772724513" sldId="271"/>
        </pc:sldMkLst>
        <pc:picChg chg="add del">
          <ac:chgData name="Colin Young" userId="812158fdcf0ee8bc" providerId="LiveId" clId="{E806845D-6A81-436B-87A8-9C3F88C559BC}" dt="2024-01-12T05:55:23.230" v="5541" actId="22"/>
          <ac:picMkLst>
            <pc:docMk/>
            <pc:sldMk cId="772724513" sldId="271"/>
            <ac:picMk id="4" creationId="{E73D5FCD-8B8A-0F7F-28DC-81BEFF3C59C4}"/>
          </ac:picMkLst>
        </pc:picChg>
      </pc:sldChg>
      <pc:sldChg chg="addSp delSp modSp new mod">
        <pc:chgData name="Colin Young" userId="812158fdcf0ee8bc" providerId="LiveId" clId="{E806845D-6A81-436B-87A8-9C3F88C559BC}" dt="2024-01-12T06:03:21.166" v="5635" actId="1076"/>
        <pc:sldMkLst>
          <pc:docMk/>
          <pc:sldMk cId="240417945" sldId="273"/>
        </pc:sldMkLst>
        <pc:spChg chg="mod">
          <ac:chgData name="Colin Young" userId="812158fdcf0ee8bc" providerId="LiveId" clId="{E806845D-6A81-436B-87A8-9C3F88C559BC}" dt="2024-01-12T05:57:18.619" v="5596" actId="14100"/>
          <ac:spMkLst>
            <pc:docMk/>
            <pc:sldMk cId="240417945" sldId="273"/>
            <ac:spMk id="2" creationId="{72102D14-92B8-7A7B-BB6B-77586A5A0B5B}"/>
          </ac:spMkLst>
        </pc:spChg>
        <pc:spChg chg="del">
          <ac:chgData name="Colin Young" userId="812158fdcf0ee8bc" providerId="LiveId" clId="{E806845D-6A81-436B-87A8-9C3F88C559BC}" dt="2024-01-12T05:52:00.869" v="5539" actId="22"/>
          <ac:spMkLst>
            <pc:docMk/>
            <pc:sldMk cId="240417945" sldId="273"/>
            <ac:spMk id="3" creationId="{90E1818D-2665-3CDC-C1DF-E4E825AD7EEF}"/>
          </ac:spMkLst>
        </pc:spChg>
        <pc:picChg chg="add mod ord">
          <ac:chgData name="Colin Young" userId="812158fdcf0ee8bc" providerId="LiveId" clId="{E806845D-6A81-436B-87A8-9C3F88C559BC}" dt="2024-01-12T06:03:21.166" v="5635" actId="1076"/>
          <ac:picMkLst>
            <pc:docMk/>
            <pc:sldMk cId="240417945" sldId="273"/>
            <ac:picMk id="5" creationId="{5C06640A-F3B1-8BD2-AB02-65703E6058B8}"/>
          </ac:picMkLst>
        </pc:picChg>
      </pc:sldChg>
      <pc:sldChg chg="addSp delSp modSp new mod">
        <pc:chgData name="Colin Young" userId="812158fdcf0ee8bc" providerId="LiveId" clId="{E806845D-6A81-436B-87A8-9C3F88C559BC}" dt="2024-01-12T05:56:56.208" v="5568" actId="1076"/>
        <pc:sldMkLst>
          <pc:docMk/>
          <pc:sldMk cId="657531590" sldId="274"/>
        </pc:sldMkLst>
        <pc:spChg chg="mod">
          <ac:chgData name="Colin Young" userId="812158fdcf0ee8bc" providerId="LiveId" clId="{E806845D-6A81-436B-87A8-9C3F88C559BC}" dt="2024-01-12T05:56:24.932" v="5560"/>
          <ac:spMkLst>
            <pc:docMk/>
            <pc:sldMk cId="657531590" sldId="274"/>
            <ac:spMk id="2" creationId="{2AAC879C-8A67-FC6E-95A8-EA6177179AAA}"/>
          </ac:spMkLst>
        </pc:spChg>
        <pc:spChg chg="add del mod">
          <ac:chgData name="Colin Young" userId="812158fdcf0ee8bc" providerId="LiveId" clId="{E806845D-6A81-436B-87A8-9C3F88C559BC}" dt="2024-01-12T05:56:45.860" v="5563" actId="207"/>
          <ac:spMkLst>
            <pc:docMk/>
            <pc:sldMk cId="657531590" sldId="274"/>
            <ac:spMk id="3" creationId="{EB5C831D-991A-08E8-6D1A-53F2A706F6DA}"/>
          </ac:spMkLst>
        </pc:spChg>
        <pc:spChg chg="add del">
          <ac:chgData name="Colin Young" userId="812158fdcf0ee8bc" providerId="LiveId" clId="{E806845D-6A81-436B-87A8-9C3F88C559BC}" dt="2024-01-12T05:55:57.662" v="5550" actId="22"/>
          <ac:spMkLst>
            <pc:docMk/>
            <pc:sldMk cId="657531590" sldId="274"/>
            <ac:spMk id="7" creationId="{EC1DA105-38AD-D7EE-899D-B04E5ECB9800}"/>
          </ac:spMkLst>
        </pc:spChg>
        <pc:picChg chg="add del mod ord">
          <ac:chgData name="Colin Young" userId="812158fdcf0ee8bc" providerId="LiveId" clId="{E806845D-6A81-436B-87A8-9C3F88C559BC}" dt="2024-01-12T05:55:55.349" v="5548" actId="22"/>
          <ac:picMkLst>
            <pc:docMk/>
            <pc:sldMk cId="657531590" sldId="274"/>
            <ac:picMk id="5" creationId="{CC82746B-201F-14C0-D147-E419FE6A8D92}"/>
          </ac:picMkLst>
        </pc:picChg>
        <pc:picChg chg="add mod">
          <ac:chgData name="Colin Young" userId="812158fdcf0ee8bc" providerId="LiveId" clId="{E806845D-6A81-436B-87A8-9C3F88C559BC}" dt="2024-01-12T05:56:56.208" v="5568" actId="1076"/>
          <ac:picMkLst>
            <pc:docMk/>
            <pc:sldMk cId="657531590" sldId="274"/>
            <ac:picMk id="9" creationId="{EABA49A7-A2E7-5869-26AC-D29D9BFD1D8D}"/>
          </ac:picMkLst>
        </pc:picChg>
      </pc:sldChg>
      <pc:sldChg chg="addSp modSp new mod ord">
        <pc:chgData name="Colin Young" userId="812158fdcf0ee8bc" providerId="LiveId" clId="{E806845D-6A81-436B-87A8-9C3F88C559BC}" dt="2024-01-12T06:01:34.117" v="5631" actId="1076"/>
        <pc:sldMkLst>
          <pc:docMk/>
          <pc:sldMk cId="2338334852" sldId="275"/>
        </pc:sldMkLst>
        <pc:spChg chg="mod">
          <ac:chgData name="Colin Young" userId="812158fdcf0ee8bc" providerId="LiveId" clId="{E806845D-6A81-436B-87A8-9C3F88C559BC}" dt="2024-01-12T06:01:18.302" v="5622" actId="20577"/>
          <ac:spMkLst>
            <pc:docMk/>
            <pc:sldMk cId="2338334852" sldId="275"/>
            <ac:spMk id="2" creationId="{041F158E-1804-CA2D-DF62-B8A4DF3D6B38}"/>
          </ac:spMkLst>
        </pc:spChg>
        <pc:spChg chg="mod">
          <ac:chgData name="Colin Young" userId="812158fdcf0ee8bc" providerId="LiveId" clId="{E806845D-6A81-436B-87A8-9C3F88C559BC}" dt="2024-01-12T06:01:28.426" v="5628"/>
          <ac:spMkLst>
            <pc:docMk/>
            <pc:sldMk cId="2338334852" sldId="275"/>
            <ac:spMk id="3" creationId="{98B5BDE1-280E-67F6-7CC9-A52F44167C13}"/>
          </ac:spMkLst>
        </pc:spChg>
        <pc:picChg chg="add mod">
          <ac:chgData name="Colin Young" userId="812158fdcf0ee8bc" providerId="LiveId" clId="{E806845D-6A81-436B-87A8-9C3F88C559BC}" dt="2024-01-12T06:01:34.117" v="5631" actId="1076"/>
          <ac:picMkLst>
            <pc:docMk/>
            <pc:sldMk cId="2338334852" sldId="275"/>
            <ac:picMk id="5" creationId="{4F57E620-E7EE-ADC4-7656-570E8ACDF204}"/>
          </ac:picMkLst>
        </pc:picChg>
      </pc:sldChg>
      <pc:sldChg chg="addSp delSp modSp new mod">
        <pc:chgData name="Colin Young" userId="812158fdcf0ee8bc" providerId="LiveId" clId="{E806845D-6A81-436B-87A8-9C3F88C559BC}" dt="2024-01-12T06:19:52.104" v="5692" actId="1076"/>
        <pc:sldMkLst>
          <pc:docMk/>
          <pc:sldMk cId="1184888864" sldId="276"/>
        </pc:sldMkLst>
        <pc:spChg chg="mod">
          <ac:chgData name="Colin Young" userId="812158fdcf0ee8bc" providerId="LiveId" clId="{E806845D-6A81-436B-87A8-9C3F88C559BC}" dt="2024-01-12T06:19:36.872" v="5687" actId="20577"/>
          <ac:spMkLst>
            <pc:docMk/>
            <pc:sldMk cId="1184888864" sldId="276"/>
            <ac:spMk id="2" creationId="{1A642253-0286-1D26-67DA-8E9242866E46}"/>
          </ac:spMkLst>
        </pc:spChg>
        <pc:spChg chg="del">
          <ac:chgData name="Colin Young" userId="812158fdcf0ee8bc" providerId="LiveId" clId="{E806845D-6A81-436B-87A8-9C3F88C559BC}" dt="2024-01-12T06:19:45.618" v="5689"/>
          <ac:spMkLst>
            <pc:docMk/>
            <pc:sldMk cId="1184888864" sldId="276"/>
            <ac:spMk id="3" creationId="{29D4F3F3-8FF1-628E-002F-17B2CB1C6A5B}"/>
          </ac:spMkLst>
        </pc:spChg>
        <pc:picChg chg="add del mod">
          <ac:chgData name="Colin Young" userId="812158fdcf0ee8bc" providerId="LiveId" clId="{E806845D-6A81-436B-87A8-9C3F88C559BC}" dt="2024-01-12T06:19:45.061" v="5688" actId="21"/>
          <ac:picMkLst>
            <pc:docMk/>
            <pc:sldMk cId="1184888864" sldId="276"/>
            <ac:picMk id="5" creationId="{34CACA11-2275-4CB4-8708-BA4A53D089A1}"/>
          </ac:picMkLst>
        </pc:picChg>
        <pc:picChg chg="add mod">
          <ac:chgData name="Colin Young" userId="812158fdcf0ee8bc" providerId="LiveId" clId="{E806845D-6A81-436B-87A8-9C3F88C559BC}" dt="2024-01-12T06:19:52.104" v="5692" actId="1076"/>
          <ac:picMkLst>
            <pc:docMk/>
            <pc:sldMk cId="1184888864" sldId="276"/>
            <ac:picMk id="6" creationId="{34CACA11-2275-4CB4-8708-BA4A53D089A1}"/>
          </ac:picMkLst>
        </pc:picChg>
      </pc:sldChg>
      <pc:sldMasterChg chg="modSp modSldLayout">
        <pc:chgData name="Colin Young" userId="812158fdcf0ee8bc" providerId="LiveId" clId="{E806845D-6A81-436B-87A8-9C3F88C559BC}" dt="2024-01-07T02:35:35.912" v="42"/>
        <pc:sldMasterMkLst>
          <pc:docMk/>
          <pc:sldMasterMk cId="2348737466" sldId="2147483648"/>
        </pc:sldMasterMkLst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2" creationId="{0D0E7D8F-FF9D-1FA4-0AD7-3B2CB5A7FB32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3" creationId="{E72042B9-7246-6EF7-EAEF-B34DDC8715BD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4" creationId="{0A833388-9C1A-C024-61A8-AFFD1CDF11B7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5" creationId="{3BDEBA97-10B6-CFBE-89CB-AA61D11304A6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6" creationId="{06386E76-DE44-9E22-02A6-720E344286E3}"/>
          </ac:spMkLst>
        </pc:sp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511129991" sldId="2147483649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511129991" sldId="2147483649"/>
              <ac:spMk id="2" creationId="{8AA6CA52-20A3-619C-1250-634FFB1B3917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511129991" sldId="2147483649"/>
              <ac:spMk id="3" creationId="{A30956AF-2F2F-E0CD-54EB-02BCCB3468AB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404346416" sldId="2147483651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404346416" sldId="2147483651"/>
              <ac:spMk id="2" creationId="{F30F5E30-C6B1-D757-041B-74BF31AB320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404346416" sldId="2147483651"/>
              <ac:spMk id="3" creationId="{DFD3FAC6-902F-A976-720A-53C763A9870B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3287795963" sldId="2147483652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3287795963" sldId="2147483652"/>
              <ac:spMk id="3" creationId="{8157B50A-4D5D-EC34-B430-7E808BA5192D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3287795963" sldId="2147483652"/>
              <ac:spMk id="4" creationId="{5DB51DCC-6C88-6ED8-F58E-411AD67F0379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936269857" sldId="2147483653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2" creationId="{DC6C1F39-7099-21BA-2AC1-1DFCB08BC76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3" creationId="{79A78852-D9AE-2E70-6AEF-2D43EC2ADF01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4" creationId="{AC178158-71BD-5C6C-FB76-AE46F42A6EC4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5" creationId="{50D65F48-6D8E-BD34-8EB1-5C5C9C1B14C9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6" creationId="{F0359BD0-440E-C3FF-FEAA-C9B2E2AD28A5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2540353242" sldId="2147483656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2" creationId="{8551E1DF-9498-DD43-8374-E1CD441D0D44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3" creationId="{E3FAFC8C-4982-F486-536E-77162E3AE7E6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4" creationId="{FB5F6442-C457-6090-ABCA-48FB39C5952F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875154221" sldId="2147483657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2" creationId="{98FC30C4-C39E-5F78-5DCB-C108FCEC5705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3" creationId="{D0B45F01-8A88-1CFC-55B3-80656B6ED08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4" creationId="{826FE880-719D-514F-0BE9-3FF13A0A4F79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01544113" sldId="2147483659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01544113" sldId="2147483659"/>
              <ac:spMk id="2" creationId="{2EFC45A9-B873-58BE-243B-B37190F5AC4F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01544113" sldId="2147483659"/>
              <ac:spMk id="3" creationId="{58355E22-B03B-3A14-9709-29A24B6B011C}"/>
            </ac:spMkLst>
          </pc:spChg>
        </pc:sldLayoutChg>
      </pc:sldMasterChg>
      <pc:sldMasterChg chg="modSldLayout">
        <pc:chgData name="Colin Young" userId="812158fdcf0ee8bc" providerId="LiveId" clId="{E806845D-6A81-436B-87A8-9C3F88C559BC}" dt="2024-01-07T02:41:32.440" v="491" actId="14100"/>
        <pc:sldMasterMkLst>
          <pc:docMk/>
          <pc:sldMasterMk cId="3020354257" sldId="2147483726"/>
        </pc:sldMasterMkLst>
        <pc:sldLayoutChg chg="modSp mod">
          <pc:chgData name="Colin Young" userId="812158fdcf0ee8bc" providerId="LiveId" clId="{E806845D-6A81-436B-87A8-9C3F88C559BC}" dt="2024-01-07T02:41:10.990" v="487" actId="14100"/>
          <pc:sldLayoutMkLst>
            <pc:docMk/>
            <pc:sldMasterMk cId="3020354257" sldId="2147483726"/>
            <pc:sldLayoutMk cId="1820005361" sldId="2147483728"/>
          </pc:sldLayoutMkLst>
          <pc:spChg chg="mod">
            <ac:chgData name="Colin Young" userId="812158fdcf0ee8bc" providerId="LiveId" clId="{E806845D-6A81-436B-87A8-9C3F88C559BC}" dt="2024-01-07T02:41:08.095" v="486" actId="14100"/>
            <ac:spMkLst>
              <pc:docMk/>
              <pc:sldMasterMk cId="3020354257" sldId="2147483726"/>
              <pc:sldLayoutMk cId="1820005361" sldId="2147483728"/>
              <ac:spMk id="2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10.990" v="487" actId="14100"/>
            <ac:spMkLst>
              <pc:docMk/>
              <pc:sldMasterMk cId="3020354257" sldId="2147483726"/>
              <pc:sldLayoutMk cId="1820005361" sldId="2147483728"/>
              <ac:spMk id="3" creationId="{00000000-0000-0000-0000-000000000000}"/>
            </ac:spMkLst>
          </pc:spChg>
        </pc:sldLayoutChg>
        <pc:sldLayoutChg chg="modSp mod">
          <pc:chgData name="Colin Young" userId="812158fdcf0ee8bc" providerId="LiveId" clId="{E806845D-6A81-436B-87A8-9C3F88C559BC}" dt="2024-01-07T02:41:25.089" v="490" actId="14100"/>
          <pc:sldLayoutMkLst>
            <pc:docMk/>
            <pc:sldMasterMk cId="3020354257" sldId="2147483726"/>
            <pc:sldLayoutMk cId="2097907305" sldId="2147483730"/>
          </pc:sldLayoutMkLst>
          <pc:spChg chg="mod">
            <ac:chgData name="Colin Young" userId="812158fdcf0ee8bc" providerId="LiveId" clId="{E806845D-6A81-436B-87A8-9C3F88C559BC}" dt="2024-01-07T02:41:19.914" v="488" actId="14100"/>
            <ac:spMkLst>
              <pc:docMk/>
              <pc:sldMasterMk cId="3020354257" sldId="2147483726"/>
              <pc:sldLayoutMk cId="2097907305" sldId="2147483730"/>
              <ac:spMk id="2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23.043" v="489" actId="14100"/>
            <ac:spMkLst>
              <pc:docMk/>
              <pc:sldMasterMk cId="3020354257" sldId="2147483726"/>
              <pc:sldLayoutMk cId="2097907305" sldId="2147483730"/>
              <ac:spMk id="3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25.089" v="490" actId="14100"/>
            <ac:spMkLst>
              <pc:docMk/>
              <pc:sldMasterMk cId="3020354257" sldId="2147483726"/>
              <pc:sldLayoutMk cId="2097907305" sldId="2147483730"/>
              <ac:spMk id="4" creationId="{00000000-0000-0000-0000-000000000000}"/>
            </ac:spMkLst>
          </pc:spChg>
        </pc:sldLayoutChg>
        <pc:sldLayoutChg chg="modSp mod">
          <pc:chgData name="Colin Young" userId="812158fdcf0ee8bc" providerId="LiveId" clId="{E806845D-6A81-436B-87A8-9C3F88C559BC}" dt="2024-01-07T02:41:32.440" v="491" actId="14100"/>
          <pc:sldLayoutMkLst>
            <pc:docMk/>
            <pc:sldMasterMk cId="3020354257" sldId="2147483726"/>
            <pc:sldLayoutMk cId="1100291246" sldId="2147483732"/>
          </pc:sldLayoutMkLst>
          <pc:spChg chg="mod">
            <ac:chgData name="Colin Young" userId="812158fdcf0ee8bc" providerId="LiveId" clId="{E806845D-6A81-436B-87A8-9C3F88C559BC}" dt="2024-01-07T02:41:32.440" v="491" actId="14100"/>
            <ac:spMkLst>
              <pc:docMk/>
              <pc:sldMasterMk cId="3020354257" sldId="2147483726"/>
              <pc:sldLayoutMk cId="1100291246" sldId="2147483732"/>
              <ac:spMk id="2" creationId="{00000000-0000-0000-0000-000000000000}"/>
            </ac:spMkLst>
          </pc:spChg>
        </pc:sldLayoutChg>
      </pc:sldMasterChg>
    </pc:docChg>
  </pc:docChgLst>
  <pc:docChgLst>
    <pc:chgData name="Colin Young" userId="812158fdcf0ee8bc" providerId="LiveId" clId="{F1F5BA03-D4FD-4512-8E0A-04DDBF1E1AB4}"/>
    <pc:docChg chg="undo redo custSel addSld modSld sldOrd">
      <pc:chgData name="Colin Young" userId="812158fdcf0ee8bc" providerId="LiveId" clId="{F1F5BA03-D4FD-4512-8E0A-04DDBF1E1AB4}" dt="2024-01-07T15:51:39.588" v="798" actId="1076"/>
      <pc:docMkLst>
        <pc:docMk/>
      </pc:docMkLst>
      <pc:sldChg chg="addSp modSp mod">
        <pc:chgData name="Colin Young" userId="812158fdcf0ee8bc" providerId="LiveId" clId="{F1F5BA03-D4FD-4512-8E0A-04DDBF1E1AB4}" dt="2024-01-07T15:51:39.588" v="798" actId="1076"/>
        <pc:sldMkLst>
          <pc:docMk/>
          <pc:sldMk cId="1462974945" sldId="259"/>
        </pc:sldMkLst>
        <pc:spChg chg="mod">
          <ac:chgData name="Colin Young" userId="812158fdcf0ee8bc" providerId="LiveId" clId="{F1F5BA03-D4FD-4512-8E0A-04DDBF1E1AB4}" dt="2024-01-07T15:51:33.507" v="797" actId="14100"/>
          <ac:spMkLst>
            <pc:docMk/>
            <pc:sldMk cId="1462974945" sldId="259"/>
            <ac:spMk id="3" creationId="{1E992EE5-BFE2-ED54-8E0B-8DFBC1ECC2D4}"/>
          </ac:spMkLst>
        </pc:spChg>
        <pc:picChg chg="add mod">
          <ac:chgData name="Colin Young" userId="812158fdcf0ee8bc" providerId="LiveId" clId="{F1F5BA03-D4FD-4512-8E0A-04DDBF1E1AB4}" dt="2024-01-07T15:51:39.588" v="798" actId="1076"/>
          <ac:picMkLst>
            <pc:docMk/>
            <pc:sldMk cId="1462974945" sldId="259"/>
            <ac:picMk id="5" creationId="{314730FF-F93F-4DE9-5D86-54C189D29D26}"/>
          </ac:picMkLst>
        </pc:picChg>
        <pc:picChg chg="add mod">
          <ac:chgData name="Colin Young" userId="812158fdcf0ee8bc" providerId="LiveId" clId="{F1F5BA03-D4FD-4512-8E0A-04DDBF1E1AB4}" dt="2024-01-07T15:51:39.588" v="798" actId="1076"/>
          <ac:picMkLst>
            <pc:docMk/>
            <pc:sldMk cId="1462974945" sldId="259"/>
            <ac:picMk id="7" creationId="{636131D6-A7B4-F8F0-6320-7E8BC5CDE45C}"/>
          </ac:picMkLst>
        </pc:picChg>
      </pc:sldChg>
      <pc:sldChg chg="modSp mod ord">
        <pc:chgData name="Colin Young" userId="812158fdcf0ee8bc" providerId="LiveId" clId="{F1F5BA03-D4FD-4512-8E0A-04DDBF1E1AB4}" dt="2024-01-07T15:47:58.919" v="720" actId="1076"/>
        <pc:sldMkLst>
          <pc:docMk/>
          <pc:sldMk cId="876285092" sldId="260"/>
        </pc:sldMkLst>
        <pc:spChg chg="mod">
          <ac:chgData name="Colin Young" userId="812158fdcf0ee8bc" providerId="LiveId" clId="{F1F5BA03-D4FD-4512-8E0A-04DDBF1E1AB4}" dt="2024-01-07T15:47:53.940" v="719" actId="14100"/>
          <ac:spMkLst>
            <pc:docMk/>
            <pc:sldMk cId="876285092" sldId="260"/>
            <ac:spMk id="3" creationId="{40C0FDC7-1BB1-D0D9-BDFB-3CFFF1CBE60A}"/>
          </ac:spMkLst>
        </pc:spChg>
        <pc:grpChg chg="mod">
          <ac:chgData name="Colin Young" userId="812158fdcf0ee8bc" providerId="LiveId" clId="{F1F5BA03-D4FD-4512-8E0A-04DDBF1E1AB4}" dt="2024-01-07T15:47:58.919" v="720" actId="1076"/>
          <ac:grpSpMkLst>
            <pc:docMk/>
            <pc:sldMk cId="876285092" sldId="260"/>
            <ac:grpSpMk id="12" creationId="{A630F48D-C134-B85F-0A59-E57E6DA00D80}"/>
          </ac:grpSpMkLst>
        </pc:grpChg>
      </pc:sldChg>
      <pc:sldChg chg="modSp mod">
        <pc:chgData name="Colin Young" userId="812158fdcf0ee8bc" providerId="LiveId" clId="{F1F5BA03-D4FD-4512-8E0A-04DDBF1E1AB4}" dt="2024-01-07T15:48:27.032" v="722" actId="404"/>
        <pc:sldMkLst>
          <pc:docMk/>
          <pc:sldMk cId="1614226742" sldId="262"/>
        </pc:sldMkLst>
        <pc:spChg chg="mod">
          <ac:chgData name="Colin Young" userId="812158fdcf0ee8bc" providerId="LiveId" clId="{F1F5BA03-D4FD-4512-8E0A-04DDBF1E1AB4}" dt="2024-01-07T15:48:27.032" v="722" actId="404"/>
          <ac:spMkLst>
            <pc:docMk/>
            <pc:sldMk cId="1614226742" sldId="262"/>
            <ac:spMk id="3" creationId="{6A971919-49E6-5C66-644C-652F28AAE433}"/>
          </ac:spMkLst>
        </pc:spChg>
        <pc:grpChg chg="mod">
          <ac:chgData name="Colin Young" userId="812158fdcf0ee8bc" providerId="LiveId" clId="{F1F5BA03-D4FD-4512-8E0A-04DDBF1E1AB4}" dt="2024-01-07T15:43:41.194" v="592" actId="1076"/>
          <ac:grpSpMkLst>
            <pc:docMk/>
            <pc:sldMk cId="1614226742" sldId="262"/>
            <ac:grpSpMk id="17" creationId="{7242D25B-2303-3A89-3845-605557BD30E2}"/>
          </ac:grpSpMkLst>
        </pc:grpChg>
      </pc:sldChg>
      <pc:sldChg chg="ord">
        <pc:chgData name="Colin Young" userId="812158fdcf0ee8bc" providerId="LiveId" clId="{F1F5BA03-D4FD-4512-8E0A-04DDBF1E1AB4}" dt="2024-01-07T15:34:53.186" v="303"/>
        <pc:sldMkLst>
          <pc:docMk/>
          <pc:sldMk cId="245140403" sldId="263"/>
        </pc:sldMkLst>
      </pc:sldChg>
      <pc:sldChg chg="modSp mod">
        <pc:chgData name="Colin Young" userId="812158fdcf0ee8bc" providerId="LiveId" clId="{F1F5BA03-D4FD-4512-8E0A-04DDBF1E1AB4}" dt="2024-01-07T15:48:49.783" v="727" actId="14100"/>
        <pc:sldMkLst>
          <pc:docMk/>
          <pc:sldMk cId="1711468755" sldId="264"/>
        </pc:sldMkLst>
        <pc:spChg chg="mod">
          <ac:chgData name="Colin Young" userId="812158fdcf0ee8bc" providerId="LiveId" clId="{F1F5BA03-D4FD-4512-8E0A-04DDBF1E1AB4}" dt="2024-01-07T15:48:49.783" v="727" actId="14100"/>
          <ac:spMkLst>
            <pc:docMk/>
            <pc:sldMk cId="1711468755" sldId="264"/>
            <ac:spMk id="3" creationId="{829B75AE-5F5B-AEE0-AA2F-EC793AD2BBBB}"/>
          </ac:spMkLst>
        </pc:spChg>
      </pc:sldChg>
      <pc:sldChg chg="modSp mod">
        <pc:chgData name="Colin Young" userId="812158fdcf0ee8bc" providerId="LiveId" clId="{F1F5BA03-D4FD-4512-8E0A-04DDBF1E1AB4}" dt="2024-01-07T15:50:52.172" v="791" actId="207"/>
        <pc:sldMkLst>
          <pc:docMk/>
          <pc:sldMk cId="3039127127" sldId="266"/>
        </pc:sldMkLst>
        <pc:spChg chg="mod">
          <ac:chgData name="Colin Young" userId="812158fdcf0ee8bc" providerId="LiveId" clId="{F1F5BA03-D4FD-4512-8E0A-04DDBF1E1AB4}" dt="2024-01-07T15:50:52.172" v="791" actId="207"/>
          <ac:spMkLst>
            <pc:docMk/>
            <pc:sldMk cId="3039127127" sldId="266"/>
            <ac:spMk id="3" creationId="{7BAB2937-DD71-474D-BD66-98230D0123DD}"/>
          </ac:spMkLst>
        </pc:spChg>
      </pc:sldChg>
      <pc:sldChg chg="modSp mod">
        <pc:chgData name="Colin Young" userId="812158fdcf0ee8bc" providerId="LiveId" clId="{F1F5BA03-D4FD-4512-8E0A-04DDBF1E1AB4}" dt="2024-01-07T15:51:10.725" v="795" actId="27636"/>
        <pc:sldMkLst>
          <pc:docMk/>
          <pc:sldMk cId="2199177061" sldId="267"/>
        </pc:sldMkLst>
        <pc:spChg chg="mod">
          <ac:chgData name="Colin Young" userId="812158fdcf0ee8bc" providerId="LiveId" clId="{F1F5BA03-D4FD-4512-8E0A-04DDBF1E1AB4}" dt="2024-01-07T15:51:10.725" v="795" actId="27636"/>
          <ac:spMkLst>
            <pc:docMk/>
            <pc:sldMk cId="2199177061" sldId="267"/>
            <ac:spMk id="3" creationId="{2017B476-D0AF-C36F-5315-9010B525D3DC}"/>
          </ac:spMkLst>
        </pc:spChg>
      </pc:sldChg>
      <pc:sldChg chg="modSp mod">
        <pc:chgData name="Colin Young" userId="812158fdcf0ee8bc" providerId="LiveId" clId="{F1F5BA03-D4FD-4512-8E0A-04DDBF1E1AB4}" dt="2024-01-07T15:34:17.037" v="301" actId="404"/>
        <pc:sldMkLst>
          <pc:docMk/>
          <pc:sldMk cId="2897343948" sldId="268"/>
        </pc:sldMkLst>
        <pc:spChg chg="mod">
          <ac:chgData name="Colin Young" userId="812158fdcf0ee8bc" providerId="LiveId" clId="{F1F5BA03-D4FD-4512-8E0A-04DDBF1E1AB4}" dt="2024-01-07T15:34:17.037" v="301" actId="404"/>
          <ac:spMkLst>
            <pc:docMk/>
            <pc:sldMk cId="2897343948" sldId="268"/>
            <ac:spMk id="2" creationId="{5523989A-25BF-18E4-531C-778289ECD79A}"/>
          </ac:spMkLst>
        </pc:spChg>
      </pc:sldChg>
      <pc:sldChg chg="addSp delSp modSp mod">
        <pc:chgData name="Colin Young" userId="812158fdcf0ee8bc" providerId="LiveId" clId="{F1F5BA03-D4FD-4512-8E0A-04DDBF1E1AB4}" dt="2024-01-07T15:31:21.405" v="291" actId="1076"/>
        <pc:sldMkLst>
          <pc:docMk/>
          <pc:sldMk cId="2579685578" sldId="269"/>
        </pc:sldMkLst>
        <pc:spChg chg="del">
          <ac:chgData name="Colin Young" userId="812158fdcf0ee8bc" providerId="LiveId" clId="{F1F5BA03-D4FD-4512-8E0A-04DDBF1E1AB4}" dt="2024-01-07T15:23:05.430" v="104" actId="22"/>
          <ac:spMkLst>
            <pc:docMk/>
            <pc:sldMk cId="2579685578" sldId="269"/>
            <ac:spMk id="3" creationId="{8B6A52DC-9BE4-F6CB-F856-06669D12DCCA}"/>
          </ac:spMkLst>
        </pc:spChg>
        <pc:picChg chg="add del">
          <ac:chgData name="Colin Young" userId="812158fdcf0ee8bc" providerId="LiveId" clId="{F1F5BA03-D4FD-4512-8E0A-04DDBF1E1AB4}" dt="2024-01-07T15:23:04.105" v="103" actId="22"/>
          <ac:picMkLst>
            <pc:docMk/>
            <pc:sldMk cId="2579685578" sldId="269"/>
            <ac:picMk id="5" creationId="{E713735B-9C26-04C9-1922-1D222E540B88}"/>
          </ac:picMkLst>
        </pc:picChg>
        <pc:picChg chg="add mod ord">
          <ac:chgData name="Colin Young" userId="812158fdcf0ee8bc" providerId="LiveId" clId="{F1F5BA03-D4FD-4512-8E0A-04DDBF1E1AB4}" dt="2024-01-07T15:30:24.799" v="283" actId="1076"/>
          <ac:picMkLst>
            <pc:docMk/>
            <pc:sldMk cId="2579685578" sldId="269"/>
            <ac:picMk id="7" creationId="{5D3C84AC-0DAE-6EF7-F924-81C76FAAA7E4}"/>
          </ac:picMkLst>
        </pc:picChg>
        <pc:picChg chg="add mod">
          <ac:chgData name="Colin Young" userId="812158fdcf0ee8bc" providerId="LiveId" clId="{F1F5BA03-D4FD-4512-8E0A-04DDBF1E1AB4}" dt="2024-01-07T15:30:41.986" v="288" actId="1076"/>
          <ac:picMkLst>
            <pc:docMk/>
            <pc:sldMk cId="2579685578" sldId="269"/>
            <ac:picMk id="9" creationId="{05DC8CE8-1070-D008-36C7-10B663778E3C}"/>
          </ac:picMkLst>
        </pc:picChg>
        <pc:picChg chg="add mod">
          <ac:chgData name="Colin Young" userId="812158fdcf0ee8bc" providerId="LiveId" clId="{F1F5BA03-D4FD-4512-8E0A-04DDBF1E1AB4}" dt="2024-01-07T15:31:21.405" v="291" actId="1076"/>
          <ac:picMkLst>
            <pc:docMk/>
            <pc:sldMk cId="2579685578" sldId="269"/>
            <ac:picMk id="11" creationId="{3433B8C1-729E-DC34-7EA9-E3C9B5855D4C}"/>
          </ac:picMkLst>
        </pc:picChg>
        <pc:picChg chg="add mod">
          <ac:chgData name="Colin Young" userId="812158fdcf0ee8bc" providerId="LiveId" clId="{F1F5BA03-D4FD-4512-8E0A-04DDBF1E1AB4}" dt="2024-01-07T15:31:21.405" v="291" actId="1076"/>
          <ac:picMkLst>
            <pc:docMk/>
            <pc:sldMk cId="2579685578" sldId="269"/>
            <ac:picMk id="13" creationId="{4FE1E320-AAA3-0F2C-CBBC-7434E711B51B}"/>
          </ac:picMkLst>
        </pc:picChg>
      </pc:sldChg>
      <pc:sldChg chg="addSp delSp modSp mod">
        <pc:chgData name="Colin Young" userId="812158fdcf0ee8bc" providerId="LiveId" clId="{F1F5BA03-D4FD-4512-8E0A-04DDBF1E1AB4}" dt="2024-01-07T15:31:54.017" v="299" actId="20577"/>
        <pc:sldMkLst>
          <pc:docMk/>
          <pc:sldMk cId="2290746390" sldId="270"/>
        </pc:sldMkLst>
        <pc:spChg chg="mod">
          <ac:chgData name="Colin Young" userId="812158fdcf0ee8bc" providerId="LiveId" clId="{F1F5BA03-D4FD-4512-8E0A-04DDBF1E1AB4}" dt="2024-01-07T15:31:54.017" v="299" actId="20577"/>
          <ac:spMkLst>
            <pc:docMk/>
            <pc:sldMk cId="2290746390" sldId="270"/>
            <ac:spMk id="2" creationId="{6D57712E-6C5D-88E1-775E-FB2F3ACE3841}"/>
          </ac:spMkLst>
        </pc:spChg>
        <pc:spChg chg="del">
          <ac:chgData name="Colin Young" userId="812158fdcf0ee8bc" providerId="LiveId" clId="{F1F5BA03-D4FD-4512-8E0A-04DDBF1E1AB4}" dt="2024-01-07T15:26:33.328" v="194" actId="22"/>
          <ac:spMkLst>
            <pc:docMk/>
            <pc:sldMk cId="2290746390" sldId="270"/>
            <ac:spMk id="3" creationId="{9F3D88D3-BB19-5028-F9B8-C20BF6454D66}"/>
          </ac:spMkLst>
        </pc:spChg>
        <pc:picChg chg="add mod ord">
          <ac:chgData name="Colin Young" userId="812158fdcf0ee8bc" providerId="LiveId" clId="{F1F5BA03-D4FD-4512-8E0A-04DDBF1E1AB4}" dt="2024-01-07T15:30:12.305" v="281" actId="14100"/>
          <ac:picMkLst>
            <pc:docMk/>
            <pc:sldMk cId="2290746390" sldId="270"/>
            <ac:picMk id="5" creationId="{DC795E64-567C-CB43-F8B9-B737EEFC157A}"/>
          </ac:picMkLst>
        </pc:picChg>
        <pc:picChg chg="add mod">
          <ac:chgData name="Colin Young" userId="812158fdcf0ee8bc" providerId="LiveId" clId="{F1F5BA03-D4FD-4512-8E0A-04DDBF1E1AB4}" dt="2024-01-07T15:30:12.305" v="281" actId="14100"/>
          <ac:picMkLst>
            <pc:docMk/>
            <pc:sldMk cId="2290746390" sldId="270"/>
            <ac:picMk id="7" creationId="{C93391EA-C03E-4D98-88DF-AEDB2494D7B2}"/>
          </ac:picMkLst>
        </pc:picChg>
        <pc:picChg chg="add mod">
          <ac:chgData name="Colin Young" userId="812158fdcf0ee8bc" providerId="LiveId" clId="{F1F5BA03-D4FD-4512-8E0A-04DDBF1E1AB4}" dt="2024-01-07T15:30:12.305" v="281" actId="14100"/>
          <ac:picMkLst>
            <pc:docMk/>
            <pc:sldMk cId="2290746390" sldId="270"/>
            <ac:picMk id="9" creationId="{68A00853-E5A6-B331-C8EE-41502BBBD95A}"/>
          </ac:picMkLst>
        </pc:picChg>
        <pc:picChg chg="add mod">
          <ac:chgData name="Colin Young" userId="812158fdcf0ee8bc" providerId="LiveId" clId="{F1F5BA03-D4FD-4512-8E0A-04DDBF1E1AB4}" dt="2024-01-07T15:30:12.305" v="281" actId="14100"/>
          <ac:picMkLst>
            <pc:docMk/>
            <pc:sldMk cId="2290746390" sldId="270"/>
            <ac:picMk id="11" creationId="{C1434893-84F9-233F-39B9-B1ADEAF45FFE}"/>
          </ac:picMkLst>
        </pc:picChg>
      </pc:sldChg>
      <pc:sldChg chg="addSp delSp modSp new mod">
        <pc:chgData name="Colin Young" userId="812158fdcf0ee8bc" providerId="LiveId" clId="{F1F5BA03-D4FD-4512-8E0A-04DDBF1E1AB4}" dt="2024-01-07T15:12:21.510" v="101" actId="1076"/>
        <pc:sldMkLst>
          <pc:docMk/>
          <pc:sldMk cId="772724513" sldId="271"/>
        </pc:sldMkLst>
        <pc:spChg chg="mod">
          <ac:chgData name="Colin Young" userId="812158fdcf0ee8bc" providerId="LiveId" clId="{F1F5BA03-D4FD-4512-8E0A-04DDBF1E1AB4}" dt="2024-01-07T15:11:50.243" v="98"/>
          <ac:spMkLst>
            <pc:docMk/>
            <pc:sldMk cId="772724513" sldId="271"/>
            <ac:spMk id="2" creationId="{32F81D1D-7E18-8DCB-6264-DBE29800D4CE}"/>
          </ac:spMkLst>
        </pc:spChg>
        <pc:spChg chg="del">
          <ac:chgData name="Colin Young" userId="812158fdcf0ee8bc" providerId="LiveId" clId="{F1F5BA03-D4FD-4512-8E0A-04DDBF1E1AB4}" dt="2024-01-07T15:12:06.864" v="99" actId="22"/>
          <ac:spMkLst>
            <pc:docMk/>
            <pc:sldMk cId="772724513" sldId="271"/>
            <ac:spMk id="3" creationId="{61BB7903-1CBC-41A9-FB42-1C835D61E03D}"/>
          </ac:spMkLst>
        </pc:spChg>
        <pc:picChg chg="add mod ord">
          <ac:chgData name="Colin Young" userId="812158fdcf0ee8bc" providerId="LiveId" clId="{F1F5BA03-D4FD-4512-8E0A-04DDBF1E1AB4}" dt="2024-01-07T15:12:21.510" v="101" actId="1076"/>
          <ac:picMkLst>
            <pc:docMk/>
            <pc:sldMk cId="772724513" sldId="271"/>
            <ac:picMk id="5" creationId="{0DEB0C51-8AF8-FFD7-B09D-347646202D6B}"/>
          </ac:picMkLst>
        </pc:picChg>
      </pc:sldChg>
      <pc:sldChg chg="addSp delSp modSp add mod">
        <pc:chgData name="Colin Young" userId="812158fdcf0ee8bc" providerId="LiveId" clId="{F1F5BA03-D4FD-4512-8E0A-04DDBF1E1AB4}" dt="2024-01-07T15:45:54.025" v="682" actId="20577"/>
        <pc:sldMkLst>
          <pc:docMk/>
          <pc:sldMk cId="3822407144" sldId="272"/>
        </pc:sldMkLst>
        <pc:spChg chg="mod">
          <ac:chgData name="Colin Young" userId="812158fdcf0ee8bc" providerId="LiveId" clId="{F1F5BA03-D4FD-4512-8E0A-04DDBF1E1AB4}" dt="2024-01-07T15:36:46.663" v="310" actId="20577"/>
          <ac:spMkLst>
            <pc:docMk/>
            <pc:sldMk cId="3822407144" sldId="272"/>
            <ac:spMk id="2" creationId="{1C5B96D4-C278-B6A9-9587-8316E5E73996}"/>
          </ac:spMkLst>
        </pc:spChg>
        <pc:spChg chg="mod">
          <ac:chgData name="Colin Young" userId="812158fdcf0ee8bc" providerId="LiveId" clId="{F1F5BA03-D4FD-4512-8E0A-04DDBF1E1AB4}" dt="2024-01-07T15:45:54.025" v="682" actId="20577"/>
          <ac:spMkLst>
            <pc:docMk/>
            <pc:sldMk cId="3822407144" sldId="272"/>
            <ac:spMk id="3" creationId="{40C0FDC7-1BB1-D0D9-BDFB-3CFFF1CBE60A}"/>
          </ac:spMkLst>
        </pc:spChg>
        <pc:spChg chg="add del">
          <ac:chgData name="Colin Young" userId="812158fdcf0ee8bc" providerId="LiveId" clId="{F1F5BA03-D4FD-4512-8E0A-04DDBF1E1AB4}" dt="2024-01-07T15:40:03.193" v="456" actId="11529"/>
          <ac:spMkLst>
            <pc:docMk/>
            <pc:sldMk cId="3822407144" sldId="272"/>
            <ac:spMk id="4" creationId="{4580691D-F935-1902-D478-3364EAF8575B}"/>
          </ac:spMkLst>
        </pc:spChg>
        <pc:spChg chg="mod topLvl">
          <ac:chgData name="Colin Young" userId="812158fdcf0ee8bc" providerId="LiveId" clId="{F1F5BA03-D4FD-4512-8E0A-04DDBF1E1AB4}" dt="2024-01-07T15:41:19.665" v="476" actId="164"/>
          <ac:spMkLst>
            <pc:docMk/>
            <pc:sldMk cId="3822407144" sldId="272"/>
            <ac:spMk id="5" creationId="{40BD3E5E-C566-3594-09F8-66E40115CC92}"/>
          </ac:spMkLst>
        </pc:spChg>
        <pc:spChg chg="del">
          <ac:chgData name="Colin Young" userId="812158fdcf0ee8bc" providerId="LiveId" clId="{F1F5BA03-D4FD-4512-8E0A-04DDBF1E1AB4}" dt="2024-01-07T15:39:04.868" v="446" actId="478"/>
          <ac:spMkLst>
            <pc:docMk/>
            <pc:sldMk cId="3822407144" sldId="272"/>
            <ac:spMk id="6" creationId="{5B249977-381A-3B01-9676-148805D289EA}"/>
          </ac:spMkLst>
        </pc:spChg>
        <pc:spChg chg="mod topLvl">
          <ac:chgData name="Colin Young" userId="812158fdcf0ee8bc" providerId="LiveId" clId="{F1F5BA03-D4FD-4512-8E0A-04DDBF1E1AB4}" dt="2024-01-07T15:41:19.665" v="476" actId="164"/>
          <ac:spMkLst>
            <pc:docMk/>
            <pc:sldMk cId="3822407144" sldId="272"/>
            <ac:spMk id="7" creationId="{01F9BA69-DC8A-E865-CEFF-B47BB5058A3E}"/>
          </ac:spMkLst>
        </pc:spChg>
        <pc:spChg chg="del mod">
          <ac:chgData name="Colin Young" userId="812158fdcf0ee8bc" providerId="LiveId" clId="{F1F5BA03-D4FD-4512-8E0A-04DDBF1E1AB4}" dt="2024-01-07T15:39:04.868" v="446" actId="478"/>
          <ac:spMkLst>
            <pc:docMk/>
            <pc:sldMk cId="3822407144" sldId="272"/>
            <ac:spMk id="8" creationId="{472481F0-7ABC-1432-C366-B4B679DD053A}"/>
          </ac:spMkLst>
        </pc:spChg>
        <pc:spChg chg="mod topLvl">
          <ac:chgData name="Colin Young" userId="812158fdcf0ee8bc" providerId="LiveId" clId="{F1F5BA03-D4FD-4512-8E0A-04DDBF1E1AB4}" dt="2024-01-07T15:41:19.665" v="476" actId="164"/>
          <ac:spMkLst>
            <pc:docMk/>
            <pc:sldMk cId="3822407144" sldId="272"/>
            <ac:spMk id="9" creationId="{FA0B171C-E82F-1386-7804-047B498F2F3E}"/>
          </ac:spMkLst>
        </pc:spChg>
        <pc:spChg chg="del mod topLvl">
          <ac:chgData name="Colin Young" userId="812158fdcf0ee8bc" providerId="LiveId" clId="{F1F5BA03-D4FD-4512-8E0A-04DDBF1E1AB4}" dt="2024-01-07T15:40:51.179" v="470" actId="478"/>
          <ac:spMkLst>
            <pc:docMk/>
            <pc:sldMk cId="3822407144" sldId="272"/>
            <ac:spMk id="10" creationId="{1CBC9A2E-F0A8-32EE-7457-28B84DB6C110}"/>
          </ac:spMkLst>
        </pc:spChg>
        <pc:spChg chg="del mod topLvl">
          <ac:chgData name="Colin Young" userId="812158fdcf0ee8bc" providerId="LiveId" clId="{F1F5BA03-D4FD-4512-8E0A-04DDBF1E1AB4}" dt="2024-01-07T15:40:51.179" v="470" actId="478"/>
          <ac:spMkLst>
            <pc:docMk/>
            <pc:sldMk cId="3822407144" sldId="272"/>
            <ac:spMk id="11" creationId="{31272040-9856-1D08-CA9D-DBB682F6AF26}"/>
          </ac:spMkLst>
        </pc:spChg>
        <pc:spChg chg="add del">
          <ac:chgData name="Colin Young" userId="812158fdcf0ee8bc" providerId="LiveId" clId="{F1F5BA03-D4FD-4512-8E0A-04DDBF1E1AB4}" dt="2024-01-07T15:40:11.006" v="458" actId="11529"/>
          <ac:spMkLst>
            <pc:docMk/>
            <pc:sldMk cId="3822407144" sldId="272"/>
            <ac:spMk id="13" creationId="{FFB060D8-CAE8-F961-9889-98EEE9BD9B59}"/>
          </ac:spMkLst>
        </pc:spChg>
        <pc:spChg chg="add mod">
          <ac:chgData name="Colin Young" userId="812158fdcf0ee8bc" providerId="LiveId" clId="{F1F5BA03-D4FD-4512-8E0A-04DDBF1E1AB4}" dt="2024-01-07T15:41:19.665" v="476" actId="164"/>
          <ac:spMkLst>
            <pc:docMk/>
            <pc:sldMk cId="3822407144" sldId="272"/>
            <ac:spMk id="14" creationId="{6593BAD0-AE5F-D6B4-6185-501C4EE7D51E}"/>
          </ac:spMkLst>
        </pc:spChg>
        <pc:grpChg chg="del">
          <ac:chgData name="Colin Young" userId="812158fdcf0ee8bc" providerId="LiveId" clId="{F1F5BA03-D4FD-4512-8E0A-04DDBF1E1AB4}" dt="2024-01-07T15:39:09.707" v="447" actId="165"/>
          <ac:grpSpMkLst>
            <pc:docMk/>
            <pc:sldMk cId="3822407144" sldId="272"/>
            <ac:grpSpMk id="12" creationId="{A630F48D-C134-B85F-0A59-E57E6DA00D80}"/>
          </ac:grpSpMkLst>
        </pc:grpChg>
        <pc:grpChg chg="add mod">
          <ac:chgData name="Colin Young" userId="812158fdcf0ee8bc" providerId="LiveId" clId="{F1F5BA03-D4FD-4512-8E0A-04DDBF1E1AB4}" dt="2024-01-07T15:44:51.684" v="596" actId="1076"/>
          <ac:grpSpMkLst>
            <pc:docMk/>
            <pc:sldMk cId="3822407144" sldId="272"/>
            <ac:grpSpMk id="15" creationId="{716ED8DA-7FB4-C7F6-3DDC-3E8A29F03279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FFB7B-2951-4A0C-95E5-0CC30D717A3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C4C69C-E7B9-47BE-BA5F-72378A6DDC5D}">
      <dgm:prSet phldrT="[文本]"/>
      <dgm:spPr/>
      <dgm:t>
        <a:bodyPr/>
        <a:lstStyle/>
        <a:p>
          <a:r>
            <a:rPr lang="en-US" altLang="zh-CN" dirty="0"/>
            <a:t>observe data</a:t>
          </a:r>
          <a:endParaRPr lang="zh-CN" altLang="en-US" dirty="0"/>
        </a:p>
      </dgm:t>
    </dgm:pt>
    <dgm:pt modelId="{156DD0E7-9C6E-47E0-9BD9-5D348EF353E3}" type="parTrans" cxnId="{4E374BA9-4823-455B-84A9-C28B03FBBE48}">
      <dgm:prSet/>
      <dgm:spPr/>
      <dgm:t>
        <a:bodyPr/>
        <a:lstStyle/>
        <a:p>
          <a:endParaRPr lang="zh-CN" altLang="en-US"/>
        </a:p>
      </dgm:t>
    </dgm:pt>
    <dgm:pt modelId="{1AB1614E-1E8D-49AD-885A-0C5ADB8D692E}" type="sibTrans" cxnId="{4E374BA9-4823-455B-84A9-C28B03FBBE48}">
      <dgm:prSet/>
      <dgm:spPr/>
      <dgm:t>
        <a:bodyPr/>
        <a:lstStyle/>
        <a:p>
          <a:endParaRPr lang="zh-CN" altLang="en-US"/>
        </a:p>
      </dgm:t>
    </dgm:pt>
    <dgm:pt modelId="{4EAEE03C-8B00-43F9-B200-D117001DD079}">
      <dgm:prSet phldrT="[文本]"/>
      <dgm:spPr/>
      <dgm:t>
        <a:bodyPr/>
        <a:lstStyle/>
        <a:p>
          <a:r>
            <a:rPr lang="en-US" altLang="zh-CN" dirty="0"/>
            <a:t>develop model</a:t>
          </a:r>
          <a:endParaRPr lang="zh-CN" altLang="en-US" dirty="0"/>
        </a:p>
      </dgm:t>
    </dgm:pt>
    <dgm:pt modelId="{F45B1D07-0E18-4512-BCB7-EEE7FAA09683}" type="parTrans" cxnId="{EA20C94C-D43A-45DE-AD17-2C7A01D5A8E0}">
      <dgm:prSet/>
      <dgm:spPr/>
      <dgm:t>
        <a:bodyPr/>
        <a:lstStyle/>
        <a:p>
          <a:endParaRPr lang="zh-CN" altLang="en-US"/>
        </a:p>
      </dgm:t>
    </dgm:pt>
    <dgm:pt modelId="{42233E0A-981D-4E8B-9BC8-08DA321E026C}" type="sibTrans" cxnId="{EA20C94C-D43A-45DE-AD17-2C7A01D5A8E0}">
      <dgm:prSet/>
      <dgm:spPr/>
      <dgm:t>
        <a:bodyPr/>
        <a:lstStyle/>
        <a:p>
          <a:endParaRPr lang="zh-CN" altLang="en-US"/>
        </a:p>
      </dgm:t>
    </dgm:pt>
    <dgm:pt modelId="{31B25B44-3CE0-4DBE-A543-AE7F7FD5EA8D}">
      <dgm:prSet phldrT="[文本]"/>
      <dgm:spPr/>
      <dgm:t>
        <a:bodyPr/>
        <a:lstStyle/>
        <a:p>
          <a:r>
            <a:rPr lang="en-US" altLang="zh-CN" dirty="0"/>
            <a:t>estimate model parameters to fit data</a:t>
          </a:r>
          <a:endParaRPr lang="zh-CN" altLang="en-US" dirty="0"/>
        </a:p>
      </dgm:t>
    </dgm:pt>
    <dgm:pt modelId="{44C91261-93F5-47A5-ABA0-2F1E0AC809E9}" type="parTrans" cxnId="{6ECA65CE-287E-4A96-ADF1-C45443908AE0}">
      <dgm:prSet/>
      <dgm:spPr/>
      <dgm:t>
        <a:bodyPr/>
        <a:lstStyle/>
        <a:p>
          <a:endParaRPr lang="zh-CN" altLang="en-US"/>
        </a:p>
      </dgm:t>
    </dgm:pt>
    <dgm:pt modelId="{BC7C707E-4833-4172-BFDB-9D76420FAC0B}" type="sibTrans" cxnId="{6ECA65CE-287E-4A96-ADF1-C45443908AE0}">
      <dgm:prSet/>
      <dgm:spPr/>
      <dgm:t>
        <a:bodyPr/>
        <a:lstStyle/>
        <a:p>
          <a:endParaRPr lang="zh-CN" altLang="en-US"/>
        </a:p>
      </dgm:t>
    </dgm:pt>
    <dgm:pt modelId="{D06BD3A7-60E0-4A74-8A26-815A67FE2DA4}">
      <dgm:prSet phldrT="[文本]"/>
      <dgm:spPr/>
      <dgm:t>
        <a:bodyPr/>
        <a:lstStyle/>
        <a:p>
          <a:r>
            <a:rPr lang="en-US" altLang="zh-CN" dirty="0"/>
            <a:t>make predictions / assess possible interventions</a:t>
          </a:r>
          <a:endParaRPr lang="zh-CN" altLang="en-US" dirty="0"/>
        </a:p>
      </dgm:t>
    </dgm:pt>
    <dgm:pt modelId="{06A20DE9-8F9C-434B-AB9B-D417AD7CC6CE}" type="parTrans" cxnId="{8E011047-8374-4388-BB93-24A51B37E880}">
      <dgm:prSet/>
      <dgm:spPr/>
      <dgm:t>
        <a:bodyPr/>
        <a:lstStyle/>
        <a:p>
          <a:endParaRPr lang="zh-CN" altLang="en-US"/>
        </a:p>
      </dgm:t>
    </dgm:pt>
    <dgm:pt modelId="{31E36614-952A-4A0D-9175-79C2D5E616E3}" type="sibTrans" cxnId="{8E011047-8374-4388-BB93-24A51B37E880}">
      <dgm:prSet/>
      <dgm:spPr/>
      <dgm:t>
        <a:bodyPr/>
        <a:lstStyle/>
        <a:p>
          <a:endParaRPr lang="zh-CN" altLang="en-US"/>
        </a:p>
      </dgm:t>
    </dgm:pt>
    <dgm:pt modelId="{2EF22726-6E38-457F-9F03-4A986FA0FAD9}" type="pres">
      <dgm:prSet presAssocID="{179FFB7B-2951-4A0C-95E5-0CC30D717A32}" presName="outerComposite" presStyleCnt="0">
        <dgm:presLayoutVars>
          <dgm:chMax val="5"/>
          <dgm:dir/>
          <dgm:resizeHandles val="exact"/>
        </dgm:presLayoutVars>
      </dgm:prSet>
      <dgm:spPr/>
    </dgm:pt>
    <dgm:pt modelId="{39936A95-E822-4321-B097-1F95CC80A222}" type="pres">
      <dgm:prSet presAssocID="{179FFB7B-2951-4A0C-95E5-0CC30D717A32}" presName="dummyMaxCanvas" presStyleCnt="0">
        <dgm:presLayoutVars/>
      </dgm:prSet>
      <dgm:spPr/>
    </dgm:pt>
    <dgm:pt modelId="{2C6804FF-0116-4CCE-95CC-9AFEAA3E9FE7}" type="pres">
      <dgm:prSet presAssocID="{179FFB7B-2951-4A0C-95E5-0CC30D717A32}" presName="FourNodes_1" presStyleLbl="node1" presStyleIdx="0" presStyleCnt="4">
        <dgm:presLayoutVars>
          <dgm:bulletEnabled val="1"/>
        </dgm:presLayoutVars>
      </dgm:prSet>
      <dgm:spPr/>
    </dgm:pt>
    <dgm:pt modelId="{4FF4073D-F16C-4A4F-B54C-9E35647636DE}" type="pres">
      <dgm:prSet presAssocID="{179FFB7B-2951-4A0C-95E5-0CC30D717A32}" presName="FourNodes_2" presStyleLbl="node1" presStyleIdx="1" presStyleCnt="4">
        <dgm:presLayoutVars>
          <dgm:bulletEnabled val="1"/>
        </dgm:presLayoutVars>
      </dgm:prSet>
      <dgm:spPr/>
    </dgm:pt>
    <dgm:pt modelId="{9B1F1EC3-843D-452A-BABC-E3C7434261D7}" type="pres">
      <dgm:prSet presAssocID="{179FFB7B-2951-4A0C-95E5-0CC30D717A32}" presName="FourNodes_3" presStyleLbl="node1" presStyleIdx="2" presStyleCnt="4">
        <dgm:presLayoutVars>
          <dgm:bulletEnabled val="1"/>
        </dgm:presLayoutVars>
      </dgm:prSet>
      <dgm:spPr/>
    </dgm:pt>
    <dgm:pt modelId="{3F6CF63E-B923-4A8D-845F-C12881A6B0F9}" type="pres">
      <dgm:prSet presAssocID="{179FFB7B-2951-4A0C-95E5-0CC30D717A32}" presName="FourNodes_4" presStyleLbl="node1" presStyleIdx="3" presStyleCnt="4">
        <dgm:presLayoutVars>
          <dgm:bulletEnabled val="1"/>
        </dgm:presLayoutVars>
      </dgm:prSet>
      <dgm:spPr/>
    </dgm:pt>
    <dgm:pt modelId="{1EBD5A76-DCB7-4055-8660-DDCE06C74B28}" type="pres">
      <dgm:prSet presAssocID="{179FFB7B-2951-4A0C-95E5-0CC30D717A32}" presName="FourConn_1-2" presStyleLbl="fgAccFollowNode1" presStyleIdx="0" presStyleCnt="3">
        <dgm:presLayoutVars>
          <dgm:bulletEnabled val="1"/>
        </dgm:presLayoutVars>
      </dgm:prSet>
      <dgm:spPr/>
    </dgm:pt>
    <dgm:pt modelId="{7B9D0856-BC7E-4821-A8BC-D013E4D61FDE}" type="pres">
      <dgm:prSet presAssocID="{179FFB7B-2951-4A0C-95E5-0CC30D717A32}" presName="FourConn_2-3" presStyleLbl="fgAccFollowNode1" presStyleIdx="1" presStyleCnt="3">
        <dgm:presLayoutVars>
          <dgm:bulletEnabled val="1"/>
        </dgm:presLayoutVars>
      </dgm:prSet>
      <dgm:spPr/>
    </dgm:pt>
    <dgm:pt modelId="{8418D4D3-FBED-4186-9CCA-4E7F7E19C9C2}" type="pres">
      <dgm:prSet presAssocID="{179FFB7B-2951-4A0C-95E5-0CC30D717A32}" presName="FourConn_3-4" presStyleLbl="fgAccFollowNode1" presStyleIdx="2" presStyleCnt="3">
        <dgm:presLayoutVars>
          <dgm:bulletEnabled val="1"/>
        </dgm:presLayoutVars>
      </dgm:prSet>
      <dgm:spPr/>
    </dgm:pt>
    <dgm:pt modelId="{F67A562F-C507-4678-9323-95AFE2F51FA9}" type="pres">
      <dgm:prSet presAssocID="{179FFB7B-2951-4A0C-95E5-0CC30D717A32}" presName="FourNodes_1_text" presStyleLbl="node1" presStyleIdx="3" presStyleCnt="4">
        <dgm:presLayoutVars>
          <dgm:bulletEnabled val="1"/>
        </dgm:presLayoutVars>
      </dgm:prSet>
      <dgm:spPr/>
    </dgm:pt>
    <dgm:pt modelId="{499CBB1C-D35D-4CB3-A52A-2E2A75278558}" type="pres">
      <dgm:prSet presAssocID="{179FFB7B-2951-4A0C-95E5-0CC30D717A32}" presName="FourNodes_2_text" presStyleLbl="node1" presStyleIdx="3" presStyleCnt="4">
        <dgm:presLayoutVars>
          <dgm:bulletEnabled val="1"/>
        </dgm:presLayoutVars>
      </dgm:prSet>
      <dgm:spPr/>
    </dgm:pt>
    <dgm:pt modelId="{95BBE5B9-7412-4430-A366-C62A8436D3CE}" type="pres">
      <dgm:prSet presAssocID="{179FFB7B-2951-4A0C-95E5-0CC30D717A32}" presName="FourNodes_3_text" presStyleLbl="node1" presStyleIdx="3" presStyleCnt="4">
        <dgm:presLayoutVars>
          <dgm:bulletEnabled val="1"/>
        </dgm:presLayoutVars>
      </dgm:prSet>
      <dgm:spPr/>
    </dgm:pt>
    <dgm:pt modelId="{0E25393C-611E-4FCB-AF70-9905E0A88F87}" type="pres">
      <dgm:prSet presAssocID="{179FFB7B-2951-4A0C-95E5-0CC30D717A3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60A207-F15A-42F3-8CB8-E5400F5ADF41}" type="presOf" srcId="{31B25B44-3CE0-4DBE-A543-AE7F7FD5EA8D}" destId="{95BBE5B9-7412-4430-A366-C62A8436D3CE}" srcOrd="1" destOrd="0" presId="urn:microsoft.com/office/officeart/2005/8/layout/vProcess5"/>
    <dgm:cxn modelId="{1226310D-FC30-4184-A593-87F41DCF049D}" type="presOf" srcId="{BC7C707E-4833-4172-BFDB-9D76420FAC0B}" destId="{8418D4D3-FBED-4186-9CCA-4E7F7E19C9C2}" srcOrd="0" destOrd="0" presId="urn:microsoft.com/office/officeart/2005/8/layout/vProcess5"/>
    <dgm:cxn modelId="{8492580E-3D4D-4102-A050-E773957CF9E3}" type="presOf" srcId="{42233E0A-981D-4E8B-9BC8-08DA321E026C}" destId="{7B9D0856-BC7E-4821-A8BC-D013E4D61FDE}" srcOrd="0" destOrd="0" presId="urn:microsoft.com/office/officeart/2005/8/layout/vProcess5"/>
    <dgm:cxn modelId="{B4FB3928-B358-4D31-A0C2-02E3EB96C8AF}" type="presOf" srcId="{4EAEE03C-8B00-43F9-B200-D117001DD079}" destId="{499CBB1C-D35D-4CB3-A52A-2E2A75278558}" srcOrd="1" destOrd="0" presId="urn:microsoft.com/office/officeart/2005/8/layout/vProcess5"/>
    <dgm:cxn modelId="{3D35B72C-710D-4426-8BC9-CB5460339133}" type="presOf" srcId="{BAC4C69C-E7B9-47BE-BA5F-72378A6DDC5D}" destId="{F67A562F-C507-4678-9323-95AFE2F51FA9}" srcOrd="1" destOrd="0" presId="urn:microsoft.com/office/officeart/2005/8/layout/vProcess5"/>
    <dgm:cxn modelId="{557DFD2C-4D55-489E-A7B8-B4EF38781EFE}" type="presOf" srcId="{179FFB7B-2951-4A0C-95E5-0CC30D717A32}" destId="{2EF22726-6E38-457F-9F03-4A986FA0FAD9}" srcOrd="0" destOrd="0" presId="urn:microsoft.com/office/officeart/2005/8/layout/vProcess5"/>
    <dgm:cxn modelId="{5E90EF39-46CC-4B6C-87DB-5C31C8D70C2C}" type="presOf" srcId="{D06BD3A7-60E0-4A74-8A26-815A67FE2DA4}" destId="{3F6CF63E-B923-4A8D-845F-C12881A6B0F9}" srcOrd="0" destOrd="0" presId="urn:microsoft.com/office/officeart/2005/8/layout/vProcess5"/>
    <dgm:cxn modelId="{8E011047-8374-4388-BB93-24A51B37E880}" srcId="{179FFB7B-2951-4A0C-95E5-0CC30D717A32}" destId="{D06BD3A7-60E0-4A74-8A26-815A67FE2DA4}" srcOrd="3" destOrd="0" parTransId="{06A20DE9-8F9C-434B-AB9B-D417AD7CC6CE}" sibTransId="{31E36614-952A-4A0D-9175-79C2D5E616E3}"/>
    <dgm:cxn modelId="{EA20C94C-D43A-45DE-AD17-2C7A01D5A8E0}" srcId="{179FFB7B-2951-4A0C-95E5-0CC30D717A32}" destId="{4EAEE03C-8B00-43F9-B200-D117001DD079}" srcOrd="1" destOrd="0" parTransId="{F45B1D07-0E18-4512-BCB7-EEE7FAA09683}" sibTransId="{42233E0A-981D-4E8B-9BC8-08DA321E026C}"/>
    <dgm:cxn modelId="{05B0476D-B3C3-49DE-9EBA-5BCB0415C504}" type="presOf" srcId="{31B25B44-3CE0-4DBE-A543-AE7F7FD5EA8D}" destId="{9B1F1EC3-843D-452A-BABC-E3C7434261D7}" srcOrd="0" destOrd="0" presId="urn:microsoft.com/office/officeart/2005/8/layout/vProcess5"/>
    <dgm:cxn modelId="{0BC41252-C091-4E2C-AFCB-7CD51591D94F}" type="presOf" srcId="{D06BD3A7-60E0-4A74-8A26-815A67FE2DA4}" destId="{0E25393C-611E-4FCB-AF70-9905E0A88F87}" srcOrd="1" destOrd="0" presId="urn:microsoft.com/office/officeart/2005/8/layout/vProcess5"/>
    <dgm:cxn modelId="{EA26817D-B43A-456B-A552-233613BA0F9A}" type="presOf" srcId="{4EAEE03C-8B00-43F9-B200-D117001DD079}" destId="{4FF4073D-F16C-4A4F-B54C-9E35647636DE}" srcOrd="0" destOrd="0" presId="urn:microsoft.com/office/officeart/2005/8/layout/vProcess5"/>
    <dgm:cxn modelId="{C6F7EE80-1347-4926-B2BA-CDC6A8A0F6F5}" type="presOf" srcId="{1AB1614E-1E8D-49AD-885A-0C5ADB8D692E}" destId="{1EBD5A76-DCB7-4055-8660-DDCE06C74B28}" srcOrd="0" destOrd="0" presId="urn:microsoft.com/office/officeart/2005/8/layout/vProcess5"/>
    <dgm:cxn modelId="{4E374BA9-4823-455B-84A9-C28B03FBBE48}" srcId="{179FFB7B-2951-4A0C-95E5-0CC30D717A32}" destId="{BAC4C69C-E7B9-47BE-BA5F-72378A6DDC5D}" srcOrd="0" destOrd="0" parTransId="{156DD0E7-9C6E-47E0-9BD9-5D348EF353E3}" sibTransId="{1AB1614E-1E8D-49AD-885A-0C5ADB8D692E}"/>
    <dgm:cxn modelId="{D73AEEC4-EAB2-4219-9A43-E2DF1F4672B7}" type="presOf" srcId="{BAC4C69C-E7B9-47BE-BA5F-72378A6DDC5D}" destId="{2C6804FF-0116-4CCE-95CC-9AFEAA3E9FE7}" srcOrd="0" destOrd="0" presId="urn:microsoft.com/office/officeart/2005/8/layout/vProcess5"/>
    <dgm:cxn modelId="{6ECA65CE-287E-4A96-ADF1-C45443908AE0}" srcId="{179FFB7B-2951-4A0C-95E5-0CC30D717A32}" destId="{31B25B44-3CE0-4DBE-A543-AE7F7FD5EA8D}" srcOrd="2" destOrd="0" parTransId="{44C91261-93F5-47A5-ABA0-2F1E0AC809E9}" sibTransId="{BC7C707E-4833-4172-BFDB-9D76420FAC0B}"/>
    <dgm:cxn modelId="{40C38458-F2BD-4C89-8AD7-CD048715B0FA}" type="presParOf" srcId="{2EF22726-6E38-457F-9F03-4A986FA0FAD9}" destId="{39936A95-E822-4321-B097-1F95CC80A222}" srcOrd="0" destOrd="0" presId="urn:microsoft.com/office/officeart/2005/8/layout/vProcess5"/>
    <dgm:cxn modelId="{12BB2EF4-22DC-47AC-B7E3-CD2AF04D6A62}" type="presParOf" srcId="{2EF22726-6E38-457F-9F03-4A986FA0FAD9}" destId="{2C6804FF-0116-4CCE-95CC-9AFEAA3E9FE7}" srcOrd="1" destOrd="0" presId="urn:microsoft.com/office/officeart/2005/8/layout/vProcess5"/>
    <dgm:cxn modelId="{E7B47B41-4EC2-41D8-B06C-EA3D6A697470}" type="presParOf" srcId="{2EF22726-6E38-457F-9F03-4A986FA0FAD9}" destId="{4FF4073D-F16C-4A4F-B54C-9E35647636DE}" srcOrd="2" destOrd="0" presId="urn:microsoft.com/office/officeart/2005/8/layout/vProcess5"/>
    <dgm:cxn modelId="{5D98986C-61DB-4B00-88C9-67A5372D366C}" type="presParOf" srcId="{2EF22726-6E38-457F-9F03-4A986FA0FAD9}" destId="{9B1F1EC3-843D-452A-BABC-E3C7434261D7}" srcOrd="3" destOrd="0" presId="urn:microsoft.com/office/officeart/2005/8/layout/vProcess5"/>
    <dgm:cxn modelId="{13FB9785-9EFE-4548-BA4A-C612618C6E68}" type="presParOf" srcId="{2EF22726-6E38-457F-9F03-4A986FA0FAD9}" destId="{3F6CF63E-B923-4A8D-845F-C12881A6B0F9}" srcOrd="4" destOrd="0" presId="urn:microsoft.com/office/officeart/2005/8/layout/vProcess5"/>
    <dgm:cxn modelId="{E43E7306-7299-44F2-A541-BE036BFE7270}" type="presParOf" srcId="{2EF22726-6E38-457F-9F03-4A986FA0FAD9}" destId="{1EBD5A76-DCB7-4055-8660-DDCE06C74B28}" srcOrd="5" destOrd="0" presId="urn:microsoft.com/office/officeart/2005/8/layout/vProcess5"/>
    <dgm:cxn modelId="{76618B89-A34A-4FFD-B586-0938B05CE112}" type="presParOf" srcId="{2EF22726-6E38-457F-9F03-4A986FA0FAD9}" destId="{7B9D0856-BC7E-4821-A8BC-D013E4D61FDE}" srcOrd="6" destOrd="0" presId="urn:microsoft.com/office/officeart/2005/8/layout/vProcess5"/>
    <dgm:cxn modelId="{52FB9778-E40A-427A-BA68-2A378A24AFB0}" type="presParOf" srcId="{2EF22726-6E38-457F-9F03-4A986FA0FAD9}" destId="{8418D4D3-FBED-4186-9CCA-4E7F7E19C9C2}" srcOrd="7" destOrd="0" presId="urn:microsoft.com/office/officeart/2005/8/layout/vProcess5"/>
    <dgm:cxn modelId="{3769EC3D-48A6-4AE0-A293-81C804A81926}" type="presParOf" srcId="{2EF22726-6E38-457F-9F03-4A986FA0FAD9}" destId="{F67A562F-C507-4678-9323-95AFE2F51FA9}" srcOrd="8" destOrd="0" presId="urn:microsoft.com/office/officeart/2005/8/layout/vProcess5"/>
    <dgm:cxn modelId="{37C8D6DB-8B13-4A47-AF77-A02FB0AE3D13}" type="presParOf" srcId="{2EF22726-6E38-457F-9F03-4A986FA0FAD9}" destId="{499CBB1C-D35D-4CB3-A52A-2E2A75278558}" srcOrd="9" destOrd="0" presId="urn:microsoft.com/office/officeart/2005/8/layout/vProcess5"/>
    <dgm:cxn modelId="{B4CF3EB0-7816-403B-B9A1-EBB3F6936D2D}" type="presParOf" srcId="{2EF22726-6E38-457F-9F03-4A986FA0FAD9}" destId="{95BBE5B9-7412-4430-A366-C62A8436D3CE}" srcOrd="10" destOrd="0" presId="urn:microsoft.com/office/officeart/2005/8/layout/vProcess5"/>
    <dgm:cxn modelId="{9050E20C-1CBA-40E9-BF81-DCD215AE4F6A}" type="presParOf" srcId="{2EF22726-6E38-457F-9F03-4A986FA0FAD9}" destId="{0E25393C-611E-4FCB-AF70-9905E0A88F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804FF-0116-4CCE-95CC-9AFEAA3E9FE7}">
      <dsp:nvSpPr>
        <dsp:cNvPr id="0" name=""/>
        <dsp:cNvSpPr/>
      </dsp:nvSpPr>
      <dsp:spPr>
        <a:xfrm>
          <a:off x="0" y="0"/>
          <a:ext cx="5078730" cy="983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observe data</a:t>
          </a:r>
          <a:endParaRPr lang="zh-CN" altLang="en-US" sz="2500" kern="1200" dirty="0"/>
        </a:p>
      </dsp:txBody>
      <dsp:txXfrm>
        <a:off x="28795" y="28795"/>
        <a:ext cx="3934772" cy="925548"/>
      </dsp:txXfrm>
    </dsp:sp>
    <dsp:sp modelId="{4FF4073D-F16C-4A4F-B54C-9E35647636DE}">
      <dsp:nvSpPr>
        <dsp:cNvPr id="0" name=""/>
        <dsp:cNvSpPr/>
      </dsp:nvSpPr>
      <dsp:spPr>
        <a:xfrm>
          <a:off x="425343" y="1161891"/>
          <a:ext cx="5078730" cy="983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develop model</a:t>
          </a:r>
          <a:endParaRPr lang="zh-CN" altLang="en-US" sz="2500" kern="1200" dirty="0"/>
        </a:p>
      </dsp:txBody>
      <dsp:txXfrm>
        <a:off x="454138" y="1190686"/>
        <a:ext cx="3956756" cy="925548"/>
      </dsp:txXfrm>
    </dsp:sp>
    <dsp:sp modelId="{9B1F1EC3-843D-452A-BABC-E3C7434261D7}">
      <dsp:nvSpPr>
        <dsp:cNvPr id="0" name=""/>
        <dsp:cNvSpPr/>
      </dsp:nvSpPr>
      <dsp:spPr>
        <a:xfrm>
          <a:off x="844338" y="2323782"/>
          <a:ext cx="5078730" cy="983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estimate model parameters to fit data</a:t>
          </a:r>
          <a:endParaRPr lang="zh-CN" altLang="en-US" sz="2500" kern="1200" dirty="0"/>
        </a:p>
      </dsp:txBody>
      <dsp:txXfrm>
        <a:off x="873133" y="2352577"/>
        <a:ext cx="3963105" cy="925548"/>
      </dsp:txXfrm>
    </dsp:sp>
    <dsp:sp modelId="{3F6CF63E-B923-4A8D-845F-C12881A6B0F9}">
      <dsp:nvSpPr>
        <dsp:cNvPr id="0" name=""/>
        <dsp:cNvSpPr/>
      </dsp:nvSpPr>
      <dsp:spPr>
        <a:xfrm>
          <a:off x="1269682" y="3485673"/>
          <a:ext cx="5078730" cy="983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make predictions / assess possible interventions</a:t>
          </a:r>
          <a:endParaRPr lang="zh-CN" altLang="en-US" sz="2500" kern="1200" dirty="0"/>
        </a:p>
      </dsp:txBody>
      <dsp:txXfrm>
        <a:off x="1298477" y="3514468"/>
        <a:ext cx="3956756" cy="925548"/>
      </dsp:txXfrm>
    </dsp:sp>
    <dsp:sp modelId="{1EBD5A76-DCB7-4055-8660-DDCE06C74B28}">
      <dsp:nvSpPr>
        <dsp:cNvPr id="0" name=""/>
        <dsp:cNvSpPr/>
      </dsp:nvSpPr>
      <dsp:spPr>
        <a:xfrm>
          <a:off x="4439690" y="752994"/>
          <a:ext cx="639040" cy="639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4583474" y="752994"/>
        <a:ext cx="351472" cy="480878"/>
      </dsp:txXfrm>
    </dsp:sp>
    <dsp:sp modelId="{7B9D0856-BC7E-4821-A8BC-D013E4D61FDE}">
      <dsp:nvSpPr>
        <dsp:cNvPr id="0" name=""/>
        <dsp:cNvSpPr/>
      </dsp:nvSpPr>
      <dsp:spPr>
        <a:xfrm>
          <a:off x="4865033" y="1914885"/>
          <a:ext cx="639040" cy="639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5008817" y="1914885"/>
        <a:ext cx="351472" cy="480878"/>
      </dsp:txXfrm>
    </dsp:sp>
    <dsp:sp modelId="{8418D4D3-FBED-4186-9CCA-4E7F7E19C9C2}">
      <dsp:nvSpPr>
        <dsp:cNvPr id="0" name=""/>
        <dsp:cNvSpPr/>
      </dsp:nvSpPr>
      <dsp:spPr>
        <a:xfrm>
          <a:off x="5284029" y="3076777"/>
          <a:ext cx="639040" cy="6390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5427813" y="3076777"/>
        <a:ext cx="351472" cy="48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2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6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17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4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0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758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3876"/>
            <a:ext cx="6347714" cy="44674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86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3876"/>
            <a:ext cx="3088109" cy="4467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1573876"/>
            <a:ext cx="3088110" cy="4467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315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3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B077-6D25-49CE-C172-6EF7BB1E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57" y="1048215"/>
            <a:ext cx="6215758" cy="269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Mini Research Series Week 7</a:t>
            </a:r>
            <a:br>
              <a:rPr lang="en-US" altLang="zh-CN" sz="3600" dirty="0"/>
            </a:br>
            <a:r>
              <a:rPr lang="en-US" altLang="zh-CN" sz="3600" dirty="0"/>
              <a:t>Going beyond the SIR Model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488D2-248F-1DDF-3CC4-05FDA098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7589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Colin Young</a:t>
            </a:r>
          </a:p>
          <a:p>
            <a:r>
              <a:rPr lang="en-US" altLang="zh-CN" sz="2400" dirty="0"/>
              <a:t>Easyday Education</a:t>
            </a:r>
          </a:p>
          <a:p>
            <a:r>
              <a:rPr lang="en-US" altLang="zh-CN" sz="2400" dirty="0"/>
              <a:t>January 2024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775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C842-6DED-8F03-83A4-4434DC1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3361C-A4C8-6408-0331-18570964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 rate of contact between different age groups can be very different</a:t>
            </a:r>
          </a:p>
          <a:p>
            <a:endParaRPr lang="en-US" altLang="zh-CN" dirty="0"/>
          </a:p>
          <a:p>
            <a:r>
              <a:rPr lang="en-US" altLang="zh-CN" dirty="0"/>
              <a:t>modelling: further divide each compartment into different age groups (e.g. children + adults)</a:t>
            </a:r>
          </a:p>
          <a:p>
            <a:pPr lvl="8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92F011-3A1A-5CC2-96EF-C24410839E36}"/>
              </a:ext>
            </a:extLst>
          </p:cNvPr>
          <p:cNvGrpSpPr/>
          <p:nvPr/>
        </p:nvGrpSpPr>
        <p:grpSpPr>
          <a:xfrm>
            <a:off x="1014760" y="3525510"/>
            <a:ext cx="5714479" cy="1758614"/>
            <a:chOff x="1025911" y="3807619"/>
            <a:chExt cx="5714479" cy="1758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C2A23F7C-87A8-AAA5-5367-EA5DB97E970C}"/>
                    </a:ext>
                  </a:extLst>
                </p:cNvPr>
                <p:cNvSpPr/>
                <p:nvPr/>
              </p:nvSpPr>
              <p:spPr>
                <a:xfrm>
                  <a:off x="1817649" y="3858153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C2A23F7C-87A8-AAA5-5367-EA5DB97E9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49" y="3858153"/>
                  <a:ext cx="2068028" cy="619062"/>
                </a:xfrm>
                <a:prstGeom prst="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86FAB773-7210-DA22-C12A-A6A6B00C62A8}"/>
                    </a:ext>
                  </a:extLst>
                </p:cNvPr>
                <p:cNvSpPr/>
                <p:nvPr/>
              </p:nvSpPr>
              <p:spPr>
                <a:xfrm>
                  <a:off x="4772199" y="3858153"/>
                  <a:ext cx="1182552" cy="61889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86FAB773-7210-DA22-C12A-A6A6B00C6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199" y="3858153"/>
                  <a:ext cx="1182552" cy="618893"/>
                </a:xfrm>
                <a:prstGeom prst="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8646B5-57A5-BDD3-BBF4-B00C87D7A75B}"/>
                </a:ext>
              </a:extLst>
            </p:cNvPr>
            <p:cNvSpPr/>
            <p:nvPr/>
          </p:nvSpPr>
          <p:spPr>
            <a:xfrm>
              <a:off x="1025911" y="3824784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c</a:t>
              </a:r>
              <a:endParaRPr lang="zh-CN" altLang="en-US" baseline="-25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7C28B0E-6221-F57F-874D-EADCC3FDF6FA}"/>
                </a:ext>
              </a:extLst>
            </p:cNvPr>
            <p:cNvSpPr/>
            <p:nvPr/>
          </p:nvSpPr>
          <p:spPr>
            <a:xfrm>
              <a:off x="3986038" y="382469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baseline="-25000" dirty="0" err="1"/>
                <a:t>c</a:t>
              </a:r>
              <a:endParaRPr lang="zh-CN" altLang="en-US" baseline="-250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2450BAF-9EA2-B68F-6355-8718BC59105C}"/>
                </a:ext>
              </a:extLst>
            </p:cNvPr>
            <p:cNvSpPr/>
            <p:nvPr/>
          </p:nvSpPr>
          <p:spPr>
            <a:xfrm>
              <a:off x="6054590" y="380761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</a:t>
              </a:r>
              <a:r>
                <a:rPr lang="en-US" altLang="zh-CN" baseline="-25000" dirty="0" err="1"/>
                <a:t>c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8C3E6294-4494-5F44-CDE3-E3F29C651BB5}"/>
                    </a:ext>
                  </a:extLst>
                </p:cNvPr>
                <p:cNvSpPr/>
                <p:nvPr/>
              </p:nvSpPr>
              <p:spPr>
                <a:xfrm>
                  <a:off x="1817649" y="4913802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8C3E6294-4494-5F44-CDE3-E3F29C65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49" y="4913802"/>
                  <a:ext cx="2068028" cy="619062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箭头: 右 10">
                  <a:extLst>
                    <a:ext uri="{FF2B5EF4-FFF2-40B4-BE49-F238E27FC236}">
                      <a16:creationId xmlns:a16="http://schemas.microsoft.com/office/drawing/2014/main" id="{331E76ED-F75B-FBF2-92CF-BF5A8478C99C}"/>
                    </a:ext>
                  </a:extLst>
                </p:cNvPr>
                <p:cNvSpPr/>
                <p:nvPr/>
              </p:nvSpPr>
              <p:spPr>
                <a:xfrm>
                  <a:off x="4772199" y="4913802"/>
                  <a:ext cx="1182552" cy="61889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箭头: 右 10">
                  <a:extLst>
                    <a:ext uri="{FF2B5EF4-FFF2-40B4-BE49-F238E27FC236}">
                      <a16:creationId xmlns:a16="http://schemas.microsoft.com/office/drawing/2014/main" id="{331E76ED-F75B-FBF2-92CF-BF5A8478C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199" y="4913802"/>
                  <a:ext cx="1182552" cy="618893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A0900B-5EA8-7E37-9487-E18B93C12EE7}"/>
                </a:ext>
              </a:extLst>
            </p:cNvPr>
            <p:cNvSpPr/>
            <p:nvPr/>
          </p:nvSpPr>
          <p:spPr>
            <a:xfrm>
              <a:off x="1025911" y="488043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baseline="-25000" dirty="0"/>
                <a:t>a</a:t>
              </a:r>
              <a:endParaRPr lang="zh-CN" altLang="en-US" baseline="-250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E2358B7-8359-A5F5-A9C3-D24AB3A61AA1}"/>
                </a:ext>
              </a:extLst>
            </p:cNvPr>
            <p:cNvSpPr/>
            <p:nvPr/>
          </p:nvSpPr>
          <p:spPr>
            <a:xfrm>
              <a:off x="3986038" y="488034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r>
                <a:rPr lang="en-US" altLang="zh-CN" baseline="-25000" dirty="0" err="1"/>
                <a:t>a</a:t>
              </a:r>
              <a:endParaRPr lang="zh-CN" altLang="en-US" baseline="-250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C3C634A-2C03-CE3F-0A10-DCBEA9646EA9}"/>
                </a:ext>
              </a:extLst>
            </p:cNvPr>
            <p:cNvSpPr/>
            <p:nvPr/>
          </p:nvSpPr>
          <p:spPr>
            <a:xfrm>
              <a:off x="6054590" y="486326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r>
                <a:rPr lang="en-US" altLang="zh-CN" baseline="-25000" dirty="0"/>
                <a:t>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42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158E-1804-CA2D-DF62-B8A4DF3D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5BDE1-280E-67F6-7CC9-A52F4416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 rate of contact is different in different regions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7E620-E7EE-ADC4-7656-570E8ACD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08755"/>
            <a:ext cx="7671995" cy="41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33F2-C91E-6296-6757-ADDF91A0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6A5C-D887-1DAF-64D1-6D772F6F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modelling: introduce </a:t>
            </a:r>
            <a:r>
              <a:rPr lang="en-US" altLang="zh-CN" dirty="0">
                <a:solidFill>
                  <a:srgbClr val="00B0F0"/>
                </a:solidFill>
              </a:rPr>
              <a:t>regional compartments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1BE7C4E-B493-E9F7-521B-FAE047E31C4B}"/>
              </a:ext>
            </a:extLst>
          </p:cNvPr>
          <p:cNvGrpSpPr/>
          <p:nvPr/>
        </p:nvGrpSpPr>
        <p:grpSpPr>
          <a:xfrm>
            <a:off x="615175" y="2185638"/>
            <a:ext cx="7119939" cy="4144539"/>
            <a:chOff x="609599" y="2221350"/>
            <a:chExt cx="7298050" cy="424821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BD0514-065A-AE68-0798-3C62125890CC}"/>
                </a:ext>
              </a:extLst>
            </p:cNvPr>
            <p:cNvGrpSpPr/>
            <p:nvPr/>
          </p:nvGrpSpPr>
          <p:grpSpPr>
            <a:xfrm>
              <a:off x="1798136" y="2221350"/>
              <a:ext cx="4769932" cy="1253870"/>
              <a:chOff x="1237785" y="2266318"/>
              <a:chExt cx="5090532" cy="133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箭头: 右 4">
                    <a:extLst>
                      <a:ext uri="{FF2B5EF4-FFF2-40B4-BE49-F238E27FC236}">
                        <a16:creationId xmlns:a16="http://schemas.microsoft.com/office/drawing/2014/main" id="{1377C0B0-ADBF-8409-674B-6D5FD87ECC14}"/>
                      </a:ext>
                    </a:extLst>
                  </p:cNvPr>
                  <p:cNvSpPr/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5" name="箭头: 右 4">
                    <a:extLst>
                      <a:ext uri="{FF2B5EF4-FFF2-40B4-BE49-F238E27FC236}">
                        <a16:creationId xmlns:a16="http://schemas.microsoft.com/office/drawing/2014/main" id="{1377C0B0-ADBF-8409-674B-6D5FD87ECC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2"/>
                    <a:stretch>
                      <a:fillRect l="-7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箭头: 右 5">
                    <a:extLst>
                      <a:ext uri="{FF2B5EF4-FFF2-40B4-BE49-F238E27FC236}">
                        <a16:creationId xmlns:a16="http://schemas.microsoft.com/office/drawing/2014/main" id="{58D44F45-D642-F4E9-36AF-AB733046FBC7}"/>
                      </a:ext>
                    </a:extLst>
                  </p:cNvPr>
                  <p:cNvSpPr/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6" name="箭头: 右 5">
                    <a:extLst>
                      <a:ext uri="{FF2B5EF4-FFF2-40B4-BE49-F238E27FC236}">
                        <a16:creationId xmlns:a16="http://schemas.microsoft.com/office/drawing/2014/main" id="{58D44F45-D642-F4E9-36AF-AB733046FB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EA48B6D-E89C-8689-E820-0C172E5F2B7A}"/>
                  </a:ext>
                </a:extLst>
              </p:cNvPr>
              <p:cNvSpPr/>
              <p:nvPr/>
            </p:nvSpPr>
            <p:spPr>
              <a:xfrm>
                <a:off x="1672682" y="259249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1</a:t>
                </a:r>
                <a:endParaRPr lang="zh-CN" altLang="en-US" sz="1600" baseline="-250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E53D229-164B-1574-E004-7B1C49C951C5}"/>
                  </a:ext>
                </a:extLst>
              </p:cNvPr>
              <p:cNvSpPr/>
              <p:nvPr/>
            </p:nvSpPr>
            <p:spPr>
              <a:xfrm>
                <a:off x="3440151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</a:t>
                </a:r>
                <a:r>
                  <a:rPr lang="en-US" altLang="zh-CN" sz="1600" baseline="-250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A757B64-7183-9E50-6939-3854ADFC9FF8}"/>
                  </a:ext>
                </a:extLst>
              </p:cNvPr>
              <p:cNvSpPr/>
              <p:nvPr/>
            </p:nvSpPr>
            <p:spPr>
              <a:xfrm>
                <a:off x="5217718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R</a:t>
                </a:r>
                <a:r>
                  <a:rPr lang="en-US" altLang="zh-CN" sz="1600" baseline="-250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EF481F1-0DD0-2171-8754-9FCD7E68EEF7}"/>
                  </a:ext>
                </a:extLst>
              </p:cNvPr>
              <p:cNvSpPr/>
              <p:nvPr/>
            </p:nvSpPr>
            <p:spPr>
              <a:xfrm>
                <a:off x="1237785" y="2266318"/>
                <a:ext cx="5090532" cy="13381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E421FA0-BEB8-6575-3046-56E6379B6911}"/>
                </a:ext>
              </a:extLst>
            </p:cNvPr>
            <p:cNvGrpSpPr/>
            <p:nvPr/>
          </p:nvGrpSpPr>
          <p:grpSpPr>
            <a:xfrm>
              <a:off x="1798136" y="3723293"/>
              <a:ext cx="4769932" cy="1253870"/>
              <a:chOff x="1237785" y="2266318"/>
              <a:chExt cx="5090532" cy="133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箭头: 右 12">
                    <a:extLst>
                      <a:ext uri="{FF2B5EF4-FFF2-40B4-BE49-F238E27FC236}">
                        <a16:creationId xmlns:a16="http://schemas.microsoft.com/office/drawing/2014/main" id="{641E1A49-DC66-416B-F282-7CBBA2950CD2}"/>
                      </a:ext>
                    </a:extLst>
                  </p:cNvPr>
                  <p:cNvSpPr/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3" name="箭头: 右 12">
                    <a:extLst>
                      <a:ext uri="{FF2B5EF4-FFF2-40B4-BE49-F238E27FC236}">
                        <a16:creationId xmlns:a16="http://schemas.microsoft.com/office/drawing/2014/main" id="{641E1A49-DC66-416B-F282-7CBBA2950C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4"/>
                    <a:stretch>
                      <a:fillRect l="-14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箭头: 右 13">
                    <a:extLst>
                      <a:ext uri="{FF2B5EF4-FFF2-40B4-BE49-F238E27FC236}">
                        <a16:creationId xmlns:a16="http://schemas.microsoft.com/office/drawing/2014/main" id="{DD092794-54A5-DD78-1BD0-D8D1CE77A8AC}"/>
                      </a:ext>
                    </a:extLst>
                  </p:cNvPr>
                  <p:cNvSpPr/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4" name="箭头: 右 13">
                    <a:extLst>
                      <a:ext uri="{FF2B5EF4-FFF2-40B4-BE49-F238E27FC236}">
                        <a16:creationId xmlns:a16="http://schemas.microsoft.com/office/drawing/2014/main" id="{DD092794-54A5-DD78-1BD0-D8D1CE77A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0B9E42B-7300-0857-DDFD-F271055F6B31}"/>
                  </a:ext>
                </a:extLst>
              </p:cNvPr>
              <p:cNvSpPr/>
              <p:nvPr/>
            </p:nvSpPr>
            <p:spPr>
              <a:xfrm>
                <a:off x="1672682" y="259249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2</a:t>
                </a:r>
                <a:endParaRPr lang="zh-CN" altLang="en-US" sz="1600" baseline="-25000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0B89A12-0955-96A7-FFDB-0DEA4CF0D12C}"/>
                  </a:ext>
                </a:extLst>
              </p:cNvPr>
              <p:cNvSpPr/>
              <p:nvPr/>
            </p:nvSpPr>
            <p:spPr>
              <a:xfrm>
                <a:off x="3440151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</a:t>
                </a:r>
                <a:r>
                  <a:rPr lang="en-US" altLang="zh-CN" sz="1600" baseline="-25000" dirty="0"/>
                  <a:t>2</a:t>
                </a:r>
                <a:endParaRPr lang="zh-CN" altLang="en-US" sz="1600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83BE8A7-9B89-4137-1FBE-97F719682EC3}"/>
                  </a:ext>
                </a:extLst>
              </p:cNvPr>
              <p:cNvSpPr/>
              <p:nvPr/>
            </p:nvSpPr>
            <p:spPr>
              <a:xfrm>
                <a:off x="5217718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R</a:t>
                </a:r>
                <a:r>
                  <a:rPr lang="en-US" altLang="zh-CN" sz="1600" baseline="-25000" dirty="0"/>
                  <a:t>2</a:t>
                </a:r>
                <a:endParaRPr lang="zh-CN" altLang="en-US" sz="16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D1DA9C4-D20C-1146-3916-3DA8037CD4D8}"/>
                  </a:ext>
                </a:extLst>
              </p:cNvPr>
              <p:cNvSpPr/>
              <p:nvPr/>
            </p:nvSpPr>
            <p:spPr>
              <a:xfrm>
                <a:off x="1237785" y="2266318"/>
                <a:ext cx="5090532" cy="13381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5666885-E4D1-3A8D-B179-72FA7220F6A4}"/>
                </a:ext>
              </a:extLst>
            </p:cNvPr>
            <p:cNvGrpSpPr/>
            <p:nvPr/>
          </p:nvGrpSpPr>
          <p:grpSpPr>
            <a:xfrm>
              <a:off x="1798136" y="5215698"/>
              <a:ext cx="4769932" cy="1253870"/>
              <a:chOff x="1237785" y="2266318"/>
              <a:chExt cx="5090532" cy="133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箭头: 右 19">
                    <a:extLst>
                      <a:ext uri="{FF2B5EF4-FFF2-40B4-BE49-F238E27FC236}">
                        <a16:creationId xmlns:a16="http://schemas.microsoft.com/office/drawing/2014/main" id="{3E555B09-3A10-DE5F-A4D3-279C9690B732}"/>
                      </a:ext>
                    </a:extLst>
                  </p:cNvPr>
                  <p:cNvSpPr/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0" name="箭头: 右 19">
                    <a:extLst>
                      <a:ext uri="{FF2B5EF4-FFF2-40B4-BE49-F238E27FC236}">
                        <a16:creationId xmlns:a16="http://schemas.microsoft.com/office/drawing/2014/main" id="{3E555B09-3A10-DE5F-A4D3-279C9690B7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4418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6"/>
                    <a:stretch>
                      <a:fillRect l="-14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箭头: 右 20">
                    <a:extLst>
                      <a:ext uri="{FF2B5EF4-FFF2-40B4-BE49-F238E27FC236}">
                        <a16:creationId xmlns:a16="http://schemas.microsoft.com/office/drawing/2014/main" id="{9BFA0344-3500-8ECE-F6C2-3D00CC575762}"/>
                      </a:ext>
                    </a:extLst>
                  </p:cNvPr>
                  <p:cNvSpPr/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1" name="箭头: 右 20">
                    <a:extLst>
                      <a:ext uri="{FF2B5EF4-FFF2-40B4-BE49-F238E27FC236}">
                        <a16:creationId xmlns:a16="http://schemas.microsoft.com/office/drawing/2014/main" id="{9BFA0344-3500-8ECE-F6C2-3D00CC575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36" y="2726305"/>
                    <a:ext cx="869797" cy="468352"/>
                  </a:xfrm>
                  <a:prstGeom prst="rightArrow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B19FFF9-4464-00DE-6304-AAD3D32BA313}"/>
                  </a:ext>
                </a:extLst>
              </p:cNvPr>
              <p:cNvSpPr/>
              <p:nvPr/>
            </p:nvSpPr>
            <p:spPr>
              <a:xfrm>
                <a:off x="1672682" y="259249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S</a:t>
                </a:r>
                <a:r>
                  <a:rPr lang="en-US" altLang="zh-CN" sz="1600" baseline="-25000" dirty="0"/>
                  <a:t>3</a:t>
                </a:r>
                <a:endParaRPr lang="zh-CN" altLang="en-US" sz="1600" baseline="-25000" dirty="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0651610-527C-14E2-B83E-72C05A2154D6}"/>
                  </a:ext>
                </a:extLst>
              </p:cNvPr>
              <p:cNvSpPr/>
              <p:nvPr/>
            </p:nvSpPr>
            <p:spPr>
              <a:xfrm>
                <a:off x="3440151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</a:t>
                </a:r>
                <a:r>
                  <a:rPr lang="en-US" altLang="zh-CN" sz="1600" baseline="-25000" dirty="0"/>
                  <a:t>3</a:t>
                </a:r>
                <a:endParaRPr lang="zh-CN" altLang="en-US" sz="1600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959AACA-7814-138A-4073-1809DF00F8B5}"/>
                  </a:ext>
                </a:extLst>
              </p:cNvPr>
              <p:cNvSpPr/>
              <p:nvPr/>
            </p:nvSpPr>
            <p:spPr>
              <a:xfrm>
                <a:off x="5217718" y="261758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R</a:t>
                </a:r>
                <a:r>
                  <a:rPr lang="en-US" altLang="zh-CN" sz="1600" baseline="-25000" dirty="0"/>
                  <a:t>3</a:t>
                </a:r>
                <a:endParaRPr lang="zh-CN" altLang="en-US" sz="16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5C4D96-5573-1CA3-EB48-6170F9DB14FD}"/>
                  </a:ext>
                </a:extLst>
              </p:cNvPr>
              <p:cNvSpPr/>
              <p:nvPr/>
            </p:nvSpPr>
            <p:spPr>
              <a:xfrm>
                <a:off x="1237785" y="2266318"/>
                <a:ext cx="5090532" cy="133814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703FA-9359-6502-B568-ABC277A6CDB9}"/>
                </a:ext>
              </a:extLst>
            </p:cNvPr>
            <p:cNvSpPr/>
            <p:nvPr/>
          </p:nvSpPr>
          <p:spPr>
            <a:xfrm>
              <a:off x="633885" y="2626333"/>
              <a:ext cx="1014761" cy="4098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region 1</a:t>
              </a:r>
              <a:endParaRPr lang="zh-CN" altLang="en-US" sz="16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A855DAC-8B94-464B-79AE-7B0B96ABA0CF}"/>
                </a:ext>
              </a:extLst>
            </p:cNvPr>
            <p:cNvSpPr/>
            <p:nvPr/>
          </p:nvSpPr>
          <p:spPr>
            <a:xfrm>
              <a:off x="609600" y="4128276"/>
              <a:ext cx="1014761" cy="4098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region 2</a:t>
              </a:r>
              <a:endParaRPr lang="zh-CN" altLang="en-US" sz="16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28CDBF3-0950-3C8A-C271-B43266360669}"/>
                </a:ext>
              </a:extLst>
            </p:cNvPr>
            <p:cNvSpPr/>
            <p:nvPr/>
          </p:nvSpPr>
          <p:spPr>
            <a:xfrm>
              <a:off x="609599" y="5620681"/>
              <a:ext cx="1014761" cy="4098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region 3</a:t>
              </a:r>
              <a:endParaRPr lang="zh-CN" altLang="en-US" sz="1600" dirty="0"/>
            </a:p>
          </p:txBody>
        </p: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65439259-678D-CA3D-4533-8C0DB7A66C8B}"/>
                </a:ext>
              </a:extLst>
            </p:cNvPr>
            <p:cNvCxnSpPr>
              <a:cxnSpLocks/>
              <a:stCxn id="10" idx="3"/>
              <a:endCxn id="18" idx="3"/>
            </p:cNvCxnSpPr>
            <p:nvPr/>
          </p:nvCxnSpPr>
          <p:spPr>
            <a:xfrm>
              <a:off x="6568068" y="2848285"/>
              <a:ext cx="12700" cy="1501943"/>
            </a:xfrm>
            <a:prstGeom prst="curvedConnector3">
              <a:avLst>
                <a:gd name="adj1" fmla="val 5004882"/>
              </a:avLst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A037B53-FEB6-0F82-A239-EE0543F3A44C}"/>
                    </a:ext>
                  </a:extLst>
                </p:cNvPr>
                <p:cNvSpPr txBox="1"/>
                <p:nvPr/>
              </p:nvSpPr>
              <p:spPr>
                <a:xfrm>
                  <a:off x="6730692" y="3353961"/>
                  <a:ext cx="401444" cy="34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A037B53-FEB6-0F82-A239-EE0543F3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692" y="3353961"/>
                  <a:ext cx="401444" cy="347023"/>
                </a:xfrm>
                <a:prstGeom prst="rect">
                  <a:avLst/>
                </a:prstGeom>
                <a:blipFill>
                  <a:blip r:embed="rId8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887A552B-5D7E-9CC8-9261-20665ED7A4DD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18" y="4350228"/>
              <a:ext cx="12700" cy="1501943"/>
            </a:xfrm>
            <a:prstGeom prst="curvedConnector3">
              <a:avLst>
                <a:gd name="adj1" fmla="val 5004882"/>
              </a:avLst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887584-CB6B-9F0C-0D5E-168029667621}"/>
                    </a:ext>
                  </a:extLst>
                </p:cNvPr>
                <p:cNvSpPr txBox="1"/>
                <p:nvPr/>
              </p:nvSpPr>
              <p:spPr>
                <a:xfrm>
                  <a:off x="6737042" y="4855904"/>
                  <a:ext cx="401444" cy="34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887584-CB6B-9F0C-0D5E-168029667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42" y="4855904"/>
                  <a:ext cx="401444" cy="347023"/>
                </a:xfrm>
                <a:prstGeom prst="rect">
                  <a:avLst/>
                </a:prstGeom>
                <a:blipFill>
                  <a:blip r:embed="rId9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714BCD88-99F3-B564-51DC-4DD0659FE8EF}"/>
                </a:ext>
              </a:extLst>
            </p:cNvPr>
            <p:cNvCxnSpPr>
              <a:stCxn id="10" idx="3"/>
              <a:endCxn id="25" idx="3"/>
            </p:cNvCxnSpPr>
            <p:nvPr/>
          </p:nvCxnSpPr>
          <p:spPr>
            <a:xfrm>
              <a:off x="6568068" y="2848285"/>
              <a:ext cx="12700" cy="2994348"/>
            </a:xfrm>
            <a:prstGeom prst="curvedConnector3">
              <a:avLst>
                <a:gd name="adj1" fmla="val 11282929"/>
              </a:avLst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E8EA895-206F-6178-C26D-6ADE632E0820}"/>
                    </a:ext>
                  </a:extLst>
                </p:cNvPr>
                <p:cNvSpPr txBox="1"/>
                <p:nvPr/>
              </p:nvSpPr>
              <p:spPr>
                <a:xfrm>
                  <a:off x="7506205" y="4128276"/>
                  <a:ext cx="401444" cy="347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E8EA895-206F-6178-C26D-6ADE632E0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205" y="4128276"/>
                  <a:ext cx="401444" cy="347023"/>
                </a:xfrm>
                <a:prstGeom prst="rect">
                  <a:avLst/>
                </a:prstGeom>
                <a:blipFill>
                  <a:blip r:embed="rId10"/>
                  <a:stretch>
                    <a:fillRect r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4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96D4-C278-B6A9-9587-8316E5E7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SEIR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0FDC7-1BB1-D0D9-BDFB-3CFFF1CB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73876"/>
            <a:ext cx="7329332" cy="44674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idea: exist </a:t>
            </a:r>
            <a:r>
              <a:rPr lang="en-US" altLang="zh-CN" sz="2400" dirty="0">
                <a:solidFill>
                  <a:srgbClr val="00B0F0"/>
                </a:solidFill>
              </a:rPr>
              <a:t>incubation period</a:t>
            </a:r>
            <a:r>
              <a:rPr lang="en-US" altLang="zh-CN" sz="2400" dirty="0"/>
              <a:t>, a delay between when an individual is infected and when this individual starts to show symptoms and become infectious to others</a:t>
            </a:r>
          </a:p>
          <a:p>
            <a:endParaRPr lang="en-US" altLang="zh-CN" sz="2400" dirty="0"/>
          </a:p>
          <a:p>
            <a:r>
              <a:rPr lang="en-US" altLang="zh-CN" sz="2400" dirty="0"/>
              <a:t>modelling: </a:t>
            </a:r>
            <a:r>
              <a:rPr lang="en-US" altLang="zh-CN" sz="2000" dirty="0"/>
              <a:t>introduce </a:t>
            </a:r>
            <a:r>
              <a:rPr lang="en-US" altLang="zh-CN" sz="2000" dirty="0">
                <a:solidFill>
                  <a:srgbClr val="00B0F0"/>
                </a:solidFill>
              </a:rPr>
              <a:t>Exposed (E) group</a:t>
            </a:r>
          </a:p>
          <a:p>
            <a:pPr marL="800100" lvl="2" indent="0">
              <a:buNone/>
            </a:pPr>
            <a:r>
              <a:rPr lang="en-US" altLang="zh-CN" sz="2000" dirty="0"/>
              <a:t>exposed individuals who have been infected but are not yet infectious</a:t>
            </a:r>
          </a:p>
          <a:p>
            <a:pPr lvl="1"/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30F48D-C134-B85F-0A59-E57E6DA00D80}"/>
              </a:ext>
            </a:extLst>
          </p:cNvPr>
          <p:cNvGrpSpPr/>
          <p:nvPr/>
        </p:nvGrpSpPr>
        <p:grpSpPr>
          <a:xfrm>
            <a:off x="803505" y="5016417"/>
            <a:ext cx="6644789" cy="881765"/>
            <a:chOff x="1516565" y="3807619"/>
            <a:chExt cx="5357112" cy="710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40BD3E5E-C566-3594-09F8-66E40115CC92}"/>
                    </a:ext>
                  </a:extLst>
                </p:cNvPr>
                <p:cNvSpPr/>
                <p:nvPr/>
              </p:nvSpPr>
              <p:spPr>
                <a:xfrm>
                  <a:off x="2308301" y="3941433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40BD3E5E-C566-3594-09F8-66E40115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301" y="3941433"/>
                  <a:ext cx="680225" cy="468352"/>
                </a:xfrm>
                <a:prstGeom prst="rightArrow">
                  <a:avLst/>
                </a:prstGeom>
                <a:blipFill>
                  <a:blip r:embed="rId2"/>
                  <a:stretch>
                    <a:fillRect l="-4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5B249977-381A-3B01-9676-148805D289EA}"/>
                    </a:ext>
                  </a:extLst>
                </p:cNvPr>
                <p:cNvSpPr/>
                <p:nvPr/>
              </p:nvSpPr>
              <p:spPr>
                <a:xfrm>
                  <a:off x="3834969" y="3941433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5B249977-381A-3B01-9676-148805D28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69" y="3941433"/>
                  <a:ext cx="680225" cy="468352"/>
                </a:xfrm>
                <a:prstGeom prst="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F9BA69-DC8A-E865-CEFF-B47BB5058A3E}"/>
                </a:ext>
              </a:extLst>
            </p:cNvPr>
            <p:cNvSpPr/>
            <p:nvPr/>
          </p:nvSpPr>
          <p:spPr>
            <a:xfrm>
              <a:off x="1516565" y="380761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72481F0-7ABC-1432-C366-B4B679DD053A}"/>
                </a:ext>
              </a:extLst>
            </p:cNvPr>
            <p:cNvSpPr/>
            <p:nvPr/>
          </p:nvSpPr>
          <p:spPr>
            <a:xfrm>
              <a:off x="3043233" y="383270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A0B171C-E82F-1386-7804-047B498F2F3E}"/>
                </a:ext>
              </a:extLst>
            </p:cNvPr>
            <p:cNvSpPr/>
            <p:nvPr/>
          </p:nvSpPr>
          <p:spPr>
            <a:xfrm>
              <a:off x="4615555" y="380761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1CBC9A2E-F0A8-32EE-7457-28B84DB6C110}"/>
                    </a:ext>
                  </a:extLst>
                </p:cNvPr>
                <p:cNvSpPr/>
                <p:nvPr/>
              </p:nvSpPr>
              <p:spPr>
                <a:xfrm>
                  <a:off x="5407291" y="3941433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1CBC9A2E-F0A8-32EE-7457-28B84DB6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291" y="3941433"/>
                  <a:ext cx="680225" cy="468352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1272040-9856-1D08-CA9D-DBB682F6AF26}"/>
                </a:ext>
              </a:extLst>
            </p:cNvPr>
            <p:cNvSpPr/>
            <p:nvPr/>
          </p:nvSpPr>
          <p:spPr>
            <a:xfrm>
              <a:off x="6187877" y="380761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28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96D4-C278-B6A9-9587-8316E5E7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SIS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0FDC7-1BB1-D0D9-BDFB-3CFFF1CB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73876"/>
            <a:ext cx="7056827" cy="494803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idea: an individual recovered from the disease can be infected for a second time, no permanent immunity</a:t>
            </a:r>
          </a:p>
          <a:p>
            <a:endParaRPr lang="en-US" altLang="zh-CN" sz="2000" dirty="0"/>
          </a:p>
          <a:p>
            <a:r>
              <a:rPr lang="en-US" altLang="zh-CN" sz="2000" dirty="0"/>
              <a:t>modelling: no recovered group, any individual that is not infectious is essentially susceptible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remark: will have very different fixed-point </a:t>
            </a:r>
            <a:r>
              <a:rPr lang="en-US" altLang="zh-CN" sz="2000" dirty="0" err="1"/>
              <a:t>behaviour</a:t>
            </a:r>
            <a:r>
              <a:rPr lang="en-US" altLang="zh-CN" sz="2000" dirty="0"/>
              <a:t> compared to the SIR model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6ED8DA-7FB4-C7F6-3DDC-3E8A29F03279}"/>
              </a:ext>
            </a:extLst>
          </p:cNvPr>
          <p:cNvGrpSpPr/>
          <p:nvPr/>
        </p:nvGrpSpPr>
        <p:grpSpPr>
          <a:xfrm>
            <a:off x="1853891" y="3660024"/>
            <a:ext cx="4568239" cy="1184479"/>
            <a:chOff x="1344863" y="3611579"/>
            <a:chExt cx="3602586" cy="934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40BD3E5E-C566-3594-09F8-66E40115CC92}"/>
                    </a:ext>
                  </a:extLst>
                </p:cNvPr>
                <p:cNvSpPr/>
                <p:nvPr/>
              </p:nvSpPr>
              <p:spPr>
                <a:xfrm>
                  <a:off x="2462156" y="3611579"/>
                  <a:ext cx="1368000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40BD3E5E-C566-3594-09F8-66E40115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56" y="3611579"/>
                  <a:ext cx="1368000" cy="468352"/>
                </a:xfrm>
                <a:prstGeom prst="rightArrow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F9BA69-DC8A-E865-CEFF-B47BB5058A3E}"/>
                </a:ext>
              </a:extLst>
            </p:cNvPr>
            <p:cNvSpPr/>
            <p:nvPr/>
          </p:nvSpPr>
          <p:spPr>
            <a:xfrm>
              <a:off x="1344863" y="3637536"/>
              <a:ext cx="879580" cy="879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A0B171C-E82F-1386-7804-047B498F2F3E}"/>
                </a:ext>
              </a:extLst>
            </p:cNvPr>
            <p:cNvSpPr/>
            <p:nvPr/>
          </p:nvSpPr>
          <p:spPr>
            <a:xfrm>
              <a:off x="4067869" y="3637536"/>
              <a:ext cx="879580" cy="879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rrow: Left 13">
                  <a:extLst>
                    <a:ext uri="{FF2B5EF4-FFF2-40B4-BE49-F238E27FC236}">
                      <a16:creationId xmlns:a16="http://schemas.microsoft.com/office/drawing/2014/main" id="{6593BAD0-AE5F-D6B4-6185-501C4EE7D51E}"/>
                    </a:ext>
                  </a:extLst>
                </p:cNvPr>
                <p:cNvSpPr/>
                <p:nvPr/>
              </p:nvSpPr>
              <p:spPr>
                <a:xfrm>
                  <a:off x="2420021" y="4077326"/>
                  <a:ext cx="1368000" cy="468352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Arrow: Left 13">
                  <a:extLst>
                    <a:ext uri="{FF2B5EF4-FFF2-40B4-BE49-F238E27FC236}">
                      <a16:creationId xmlns:a16="http://schemas.microsoft.com/office/drawing/2014/main" id="{6593BAD0-AE5F-D6B4-6185-501C4EE7D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21" y="4077326"/>
                  <a:ext cx="1368000" cy="468352"/>
                </a:xfrm>
                <a:prstGeom prst="lef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2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C744-EE62-3889-5115-4C0BC0EB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Asymptomatic Transmission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971919-49E6-5C66-644C-652F28AAE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73876"/>
                <a:ext cx="6711657" cy="44674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idea: there exists individuals who are infectious but showing few or no symptoms</a:t>
                </a:r>
              </a:p>
              <a:p>
                <a:r>
                  <a:rPr lang="en-US" altLang="zh-CN" sz="2000" dirty="0"/>
                  <a:t>modelling: introduce 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Asymptomatic (A) group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= fraction of infectious cases that show symptoms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= fraction of infectious cases that are asymptomatic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971919-49E6-5C66-644C-652F28AAE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73876"/>
                <a:ext cx="6711657" cy="4467487"/>
              </a:xfrm>
              <a:blipFill>
                <a:blip r:embed="rId2"/>
                <a:stretch>
                  <a:fillRect l="-363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42D25B-2303-3A89-3845-605557BD30E2}"/>
              </a:ext>
            </a:extLst>
          </p:cNvPr>
          <p:cNvGrpSpPr/>
          <p:nvPr/>
        </p:nvGrpSpPr>
        <p:grpSpPr>
          <a:xfrm>
            <a:off x="728144" y="3701504"/>
            <a:ext cx="6474564" cy="2754836"/>
            <a:chOff x="1014760" y="2570561"/>
            <a:chExt cx="6474564" cy="2754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9CD7A113-4717-2EB8-3E5E-52F1EE9963CF}"/>
                    </a:ext>
                  </a:extLst>
                </p:cNvPr>
                <p:cNvSpPr/>
                <p:nvPr/>
              </p:nvSpPr>
              <p:spPr>
                <a:xfrm rot="20400000">
                  <a:off x="1764000" y="3035455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9CD7A113-4717-2EB8-3E5E-52F1EE9963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00000">
                  <a:off x="1764000" y="3035455"/>
                  <a:ext cx="2068028" cy="619062"/>
                </a:xfrm>
                <a:prstGeom prst="rightArrow">
                  <a:avLst/>
                </a:prstGeom>
                <a:blipFill>
                  <a:blip r:embed="rId3"/>
                  <a:stretch>
                    <a:fillRect l="-904" b="-73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580795-953B-97DC-7F94-16F9AD332554}"/>
                </a:ext>
              </a:extLst>
            </p:cNvPr>
            <p:cNvSpPr/>
            <p:nvPr/>
          </p:nvSpPr>
          <p:spPr>
            <a:xfrm>
              <a:off x="1014760" y="354267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baseline="-25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229F40-CC6A-9D52-3F40-68A9C85C0879}"/>
                </a:ext>
              </a:extLst>
            </p:cNvPr>
            <p:cNvSpPr/>
            <p:nvPr/>
          </p:nvSpPr>
          <p:spPr>
            <a:xfrm>
              <a:off x="3872393" y="2570561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baseline="-250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EFD0A1-A18D-1F90-86BF-E28600561982}"/>
                </a:ext>
              </a:extLst>
            </p:cNvPr>
            <p:cNvSpPr/>
            <p:nvPr/>
          </p:nvSpPr>
          <p:spPr>
            <a:xfrm>
              <a:off x="6803524" y="3547155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25BB03AA-5F08-9B3B-CA0F-D7AC213C932D}"/>
                    </a:ext>
                  </a:extLst>
                </p:cNvPr>
                <p:cNvSpPr/>
                <p:nvPr/>
              </p:nvSpPr>
              <p:spPr>
                <a:xfrm rot="1200000">
                  <a:off x="1763580" y="4220561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25BB03AA-5F08-9B3B-CA0F-D7AC213C9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000">
                  <a:off x="1763580" y="4220561"/>
                  <a:ext cx="2068028" cy="619062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0689ED3-015E-88CF-B6DF-040CB41D0632}"/>
                </a:ext>
              </a:extLst>
            </p:cNvPr>
            <p:cNvSpPr/>
            <p:nvPr/>
          </p:nvSpPr>
          <p:spPr>
            <a:xfrm>
              <a:off x="3894628" y="4639597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箭头: 右 14">
                  <a:extLst>
                    <a:ext uri="{FF2B5EF4-FFF2-40B4-BE49-F238E27FC236}">
                      <a16:creationId xmlns:a16="http://schemas.microsoft.com/office/drawing/2014/main" id="{8FE93E3E-8586-C11E-0559-E8FF5C721DEF}"/>
                    </a:ext>
                  </a:extLst>
                </p:cNvPr>
                <p:cNvSpPr/>
                <p:nvPr/>
              </p:nvSpPr>
              <p:spPr>
                <a:xfrm rot="20400000">
                  <a:off x="4697532" y="4220562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箭头: 右 14">
                  <a:extLst>
                    <a:ext uri="{FF2B5EF4-FFF2-40B4-BE49-F238E27FC236}">
                      <a16:creationId xmlns:a16="http://schemas.microsoft.com/office/drawing/2014/main" id="{8FE93E3E-8586-C11E-0559-E8FF5C721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00000">
                  <a:off x="4697532" y="4220562"/>
                  <a:ext cx="2068028" cy="619062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箭头: 右 15">
                  <a:extLst>
                    <a:ext uri="{FF2B5EF4-FFF2-40B4-BE49-F238E27FC236}">
                      <a16:creationId xmlns:a16="http://schemas.microsoft.com/office/drawing/2014/main" id="{4E2A1AF6-758B-8DDC-EA5D-767B227C7E5F}"/>
                    </a:ext>
                  </a:extLst>
                </p:cNvPr>
                <p:cNvSpPr/>
                <p:nvPr/>
              </p:nvSpPr>
              <p:spPr>
                <a:xfrm rot="1200000">
                  <a:off x="4666931" y="3035455"/>
                  <a:ext cx="2068028" cy="61906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箭头: 右 15">
                  <a:extLst>
                    <a:ext uri="{FF2B5EF4-FFF2-40B4-BE49-F238E27FC236}">
                      <a16:creationId xmlns:a16="http://schemas.microsoft.com/office/drawing/2014/main" id="{4E2A1AF6-758B-8DDC-EA5D-767B227C7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000">
                  <a:off x="4666931" y="3035455"/>
                  <a:ext cx="2068028" cy="619062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422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363C1-3343-2722-1C31-EC7CC0A2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Epidemic Risk (ER)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75AE-5F5B-AEE0-AA2F-EC793AD2B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73876"/>
                <a:ext cx="7420166" cy="44674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00B0F0"/>
                    </a:solidFill>
                  </a:rPr>
                  <a:t>epidemic risk (ER) </a:t>
                </a:r>
                <a:r>
                  <a:rPr lang="en-US" altLang="zh-CN" sz="2400" dirty="0"/>
                  <a:t>= probability that an imported case leads to major epidemic</a:t>
                </a:r>
              </a:p>
              <a:p>
                <a:pPr lvl="1"/>
                <a:r>
                  <a:rPr lang="en-US" altLang="zh-CN" sz="2000" dirty="0"/>
                  <a:t>ER = 0: large outbreak does not occur</a:t>
                </a:r>
              </a:p>
              <a:p>
                <a:pPr lvl="1"/>
                <a:r>
                  <a:rPr lang="en-US" altLang="zh-CN" sz="2000" dirty="0"/>
                  <a:t>ER = 1: large outbreak will definitely occur</a:t>
                </a:r>
              </a:p>
              <a:p>
                <a:r>
                  <a:rPr lang="en-US" altLang="zh-CN" sz="24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indicates high ER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goal: reduce ER by reducing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reduce infection rate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/>
                  <a:t>: 	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social distancing</a:t>
                </a:r>
              </a:p>
              <a:p>
                <a:pPr lvl="1"/>
                <a:r>
                  <a:rPr lang="en-US" altLang="zh-CN" sz="2000" dirty="0"/>
                  <a:t>reduce removal rate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/>
                  <a:t>: 	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fast isolation</a:t>
                </a:r>
                <a:endParaRPr lang="zh-CN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75AE-5F5B-AEE0-AA2F-EC793AD2B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73876"/>
                <a:ext cx="7420166" cy="4467487"/>
              </a:xfrm>
              <a:blipFill>
                <a:blip r:embed="rId2"/>
                <a:stretch>
                  <a:fillRect l="-657" t="-1091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46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DCDD-5983-2167-F95B-D7CD909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Vaccination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AB2937-DD71-474D-BD66-98230D012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73876"/>
                <a:ext cx="7595779" cy="44674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00B0F0"/>
                    </a:solidFill>
                  </a:rPr>
                  <a:t>vaccination</a:t>
                </a:r>
                <a:r>
                  <a:rPr lang="en-US" altLang="zh-CN" sz="2400" dirty="0"/>
                  <a:t>: artificially activating immune system to protect against infectious disease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effect: reduce size of susceptible population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			hence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/ flatten the curve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remark: even non-vaccinated people are protected by the absence of epidemics </a:t>
                </a:r>
                <a14:m>
                  <m:oMath xmlns:m="http://schemas.openxmlformats.org/officeDocument/2006/math">
                    <m:r>
                      <a:rPr lang="en-GB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herd immunity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AB2937-DD71-474D-BD66-98230D012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73876"/>
                <a:ext cx="7595779" cy="4467487"/>
              </a:xfrm>
              <a:blipFill>
                <a:blip r:embed="rId2"/>
                <a:stretch>
                  <a:fillRect l="-642" t="-1091" r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12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CF8E4-8EC1-298C-0212-6779EA86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Lockdown Policies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17B476-D0AF-C36F-5315-9010B525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73876"/>
                <a:ext cx="7511000" cy="48938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>
                    <a:solidFill>
                      <a:srgbClr val="00B0F0"/>
                    </a:solidFill>
                  </a:rPr>
                  <a:t>lockdown</a:t>
                </a:r>
                <a:r>
                  <a:rPr lang="en-US" altLang="zh-CN" sz="2000" dirty="0"/>
                  <a:t>: restrict movement within or access to an area in the interests of public safety or health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effect:	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periodically via strict social distancing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			keep number of infected below treatment capacity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		e.g. keep need for ICU low enough at any time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should also address the negative effects of lockdown policies</a:t>
                </a:r>
              </a:p>
              <a:p>
                <a:pPr lvl="1"/>
                <a:r>
                  <a:rPr lang="en-US" altLang="zh-CN" sz="1800" dirty="0"/>
                  <a:t>negative impact on mental health (stress, anxiety, depression)</a:t>
                </a:r>
              </a:p>
              <a:p>
                <a:pPr lvl="1"/>
                <a:r>
                  <a:rPr lang="en-US" altLang="zh-CN" sz="1800" dirty="0"/>
                  <a:t>economic consequences, e.g., job losses, business closures</a:t>
                </a:r>
              </a:p>
              <a:p>
                <a:pPr lvl="1"/>
                <a:r>
                  <a:rPr lang="en-US" altLang="zh-CN" sz="1800" dirty="0"/>
                  <a:t>reduced access to education and work opportunities</a:t>
                </a:r>
              </a:p>
              <a:p>
                <a:pPr lvl="1"/>
                <a:r>
                  <a:rPr lang="en-US" altLang="zh-CN" sz="1800" dirty="0"/>
                  <a:t>disruption to civil liberty, increased government surveillance</a:t>
                </a:r>
              </a:p>
              <a:p>
                <a:pPr lvl="1"/>
                <a:r>
                  <a:rPr lang="en-US" altLang="zh-CN" sz="1800" dirty="0"/>
                  <a:t>…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17B476-D0AF-C36F-5315-9010B525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73876"/>
                <a:ext cx="7511000" cy="4893831"/>
              </a:xfrm>
              <a:blipFill>
                <a:blip r:embed="rId2"/>
                <a:stretch>
                  <a:fillRect l="-325" t="-1245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7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3989A-25BF-18E4-531C-778289E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An Example: the Probabilistic SEQIR Model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3BDCD-9A2A-A8D5-7832-084B6890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3876"/>
            <a:ext cx="7870903" cy="4815773"/>
          </a:xfrm>
        </p:spPr>
        <p:txBody>
          <a:bodyPr/>
          <a:lstStyle/>
          <a:p>
            <a:r>
              <a:rPr lang="en-US" altLang="zh-CN" dirty="0"/>
              <a:t>entire population is divided into five groups</a:t>
            </a:r>
          </a:p>
          <a:p>
            <a:pPr marL="457200" lvl="1" indent="0">
              <a:buNone/>
            </a:pPr>
            <a:r>
              <a:rPr lang="en-US" altLang="zh-CN" dirty="0"/>
              <a:t>S = susceptible		populations susceptible to the disease</a:t>
            </a:r>
          </a:p>
          <a:p>
            <a:pPr marL="457200" lvl="1" indent="0">
              <a:buNone/>
            </a:pPr>
            <a:r>
              <a:rPr lang="en-US" altLang="zh-CN" dirty="0"/>
              <a:t>E = exposed		infected but still in incubation period</a:t>
            </a:r>
          </a:p>
          <a:p>
            <a:pPr marL="457200" lvl="1" indent="0">
              <a:buNone/>
            </a:pPr>
            <a:r>
              <a:rPr lang="en-US" altLang="zh-CN" dirty="0"/>
              <a:t>I = infective		infected and able to transmit the disease to susceptible</a:t>
            </a:r>
          </a:p>
          <a:p>
            <a:pPr marL="457200" lvl="1" indent="0">
              <a:buNone/>
            </a:pPr>
            <a:r>
              <a:rPr lang="en-US" altLang="zh-CN" dirty="0"/>
              <a:t>Q = quarantined	infected but quarantined (no further contact with others)</a:t>
            </a:r>
          </a:p>
          <a:p>
            <a:pPr marL="457200" lvl="1" indent="0">
              <a:buNone/>
            </a:pPr>
            <a:r>
              <a:rPr lang="en-US" altLang="zh-CN" dirty="0"/>
              <a:t>R = recovered		recovered from the disease / has permanent immunity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update upon each iteration is based on probability</a:t>
            </a:r>
          </a:p>
          <a:p>
            <a:r>
              <a:rPr lang="en-US" altLang="zh-CN" dirty="0"/>
              <a:t>for given initial conditions, run the simulation for multiple times</a:t>
            </a:r>
          </a:p>
          <a:p>
            <a:r>
              <a:rPr lang="en-US" altLang="zh-CN" dirty="0"/>
              <a:t>interpretate the different outcomes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91B7C4-E1E1-6E39-7A7E-07FF446BA3F1}"/>
              </a:ext>
            </a:extLst>
          </p:cNvPr>
          <p:cNvGrpSpPr/>
          <p:nvPr/>
        </p:nvGrpSpPr>
        <p:grpSpPr>
          <a:xfrm>
            <a:off x="1062998" y="3969834"/>
            <a:ext cx="6964104" cy="710890"/>
            <a:chOff x="752707" y="3429000"/>
            <a:chExt cx="6964104" cy="710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C1F8FD90-F785-D460-3758-B3606D87F179}"/>
                    </a:ext>
                  </a:extLst>
                </p:cNvPr>
                <p:cNvSpPr/>
                <p:nvPr/>
              </p:nvSpPr>
              <p:spPr>
                <a:xfrm>
                  <a:off x="1544443" y="3562814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C1F8FD90-F785-D460-3758-B3606D87F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443" y="3562814"/>
                  <a:ext cx="680225" cy="468352"/>
                </a:xfrm>
                <a:prstGeom prst="rightArrow">
                  <a:avLst/>
                </a:prstGeom>
                <a:blipFill>
                  <a:blip r:embed="rId2"/>
                  <a:stretch>
                    <a:fillRect l="-4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C15C54EB-A0AC-19EC-A39B-ED451A19C1CC}"/>
                    </a:ext>
                  </a:extLst>
                </p:cNvPr>
                <p:cNvSpPr/>
                <p:nvPr/>
              </p:nvSpPr>
              <p:spPr>
                <a:xfrm>
                  <a:off x="3071111" y="3562814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C15C54EB-A0AC-19EC-A39B-ED451A19C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111" y="3562814"/>
                  <a:ext cx="680225" cy="468352"/>
                </a:xfrm>
                <a:prstGeom prst="rightArrow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353855-ED3D-09FC-1E34-78D3049B2481}"/>
                </a:ext>
              </a:extLst>
            </p:cNvPr>
            <p:cNvSpPr/>
            <p:nvPr/>
          </p:nvSpPr>
          <p:spPr>
            <a:xfrm>
              <a:off x="752707" y="3429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823E1E-FA84-4000-2D26-53AF7EFB4460}"/>
                </a:ext>
              </a:extLst>
            </p:cNvPr>
            <p:cNvSpPr/>
            <p:nvPr/>
          </p:nvSpPr>
          <p:spPr>
            <a:xfrm>
              <a:off x="2279375" y="345409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510A5DD-DBDC-967A-F873-4AEFFABEC04F}"/>
                </a:ext>
              </a:extLst>
            </p:cNvPr>
            <p:cNvSpPr/>
            <p:nvPr/>
          </p:nvSpPr>
          <p:spPr>
            <a:xfrm>
              <a:off x="3851697" y="3429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CA5615A4-F117-2991-79BC-6BF04A4D4B0F}"/>
                    </a:ext>
                  </a:extLst>
                </p:cNvPr>
                <p:cNvSpPr/>
                <p:nvPr/>
              </p:nvSpPr>
              <p:spPr>
                <a:xfrm>
                  <a:off x="4643433" y="3562814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箭头: 右 9">
                  <a:extLst>
                    <a:ext uri="{FF2B5EF4-FFF2-40B4-BE49-F238E27FC236}">
                      <a16:creationId xmlns:a16="http://schemas.microsoft.com/office/drawing/2014/main" id="{CA5615A4-F117-2991-79BC-6BF04A4D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433" y="3562814"/>
                  <a:ext cx="680225" cy="468352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D4677D-CB74-BB09-FAA2-30B51AECC87E}"/>
                </a:ext>
              </a:extLst>
            </p:cNvPr>
            <p:cNvSpPr/>
            <p:nvPr/>
          </p:nvSpPr>
          <p:spPr>
            <a:xfrm>
              <a:off x="5424019" y="3429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箭头: 右 11">
                  <a:extLst>
                    <a:ext uri="{FF2B5EF4-FFF2-40B4-BE49-F238E27FC236}">
                      <a16:creationId xmlns:a16="http://schemas.microsoft.com/office/drawing/2014/main" id="{0277F123-3E51-6E22-CF22-10F8B53ABB10}"/>
                    </a:ext>
                  </a:extLst>
                </p:cNvPr>
                <p:cNvSpPr/>
                <p:nvPr/>
              </p:nvSpPr>
              <p:spPr>
                <a:xfrm>
                  <a:off x="6250425" y="3562814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箭头: 右 11">
                  <a:extLst>
                    <a:ext uri="{FF2B5EF4-FFF2-40B4-BE49-F238E27FC236}">
                      <a16:creationId xmlns:a16="http://schemas.microsoft.com/office/drawing/2014/main" id="{0277F123-3E51-6E22-CF22-10F8B53AB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425" y="3562814"/>
                  <a:ext cx="680225" cy="468352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063C0FF-669D-0DA0-8FEA-133ED52FC2E9}"/>
                </a:ext>
              </a:extLst>
            </p:cNvPr>
            <p:cNvSpPr/>
            <p:nvPr/>
          </p:nvSpPr>
          <p:spPr>
            <a:xfrm>
              <a:off x="7031011" y="3429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3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AA34-7E30-3ABB-4100-47679446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What do we do with the mathematical model for infectious disease?</a:t>
            </a:r>
            <a:endParaRPr lang="zh-CN" altLang="en-US" sz="2800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F0A8455-C842-9406-E6D3-8DBE3A92D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907243"/>
              </p:ext>
            </p:extLst>
          </p:nvPr>
        </p:nvGraphicFramePr>
        <p:xfrm>
          <a:off x="608899" y="1779588"/>
          <a:ext cx="6348413" cy="446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28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ED1-3BF4-1838-6DDD-A105CAC4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Results: SEQIR without controls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C84AC-0DAE-6EF7-F924-81C76FAA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38" y="1261961"/>
            <a:ext cx="4075475" cy="27369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C8CE8-1070-D008-36C7-10B66377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73" y="1261961"/>
            <a:ext cx="4075475" cy="273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33B8C1-729E-DC34-7EA9-E3C9B585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37" y="4057088"/>
            <a:ext cx="4075475" cy="2736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E1E320-AAA3-0F2C-CBBC-7434E711B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31" y="4062864"/>
            <a:ext cx="4058217" cy="27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712E-6C5D-88E1-775E-FB2F3ACE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488152" cy="7758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Results: SEQIR with strict controls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95E64-567C-CB43-F8B9-B737EEFC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8" y="1252964"/>
            <a:ext cx="4038387" cy="2712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391EA-C03E-4D98-88DF-AEDB2494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98" y="1252964"/>
            <a:ext cx="4038387" cy="271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00853-E5A6-B331-C8EE-41502BBB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4026054"/>
            <a:ext cx="4038387" cy="2712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434893-84F9-233F-39B9-B1ADEAF45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496" y="4026054"/>
            <a:ext cx="4038387" cy="27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4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15D8-90DE-0419-5CC1-E10A1CCD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have we learned so far?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E5059-74CB-3D2B-286E-16A2DE126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73876"/>
                <a:ext cx="6347714" cy="49551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b="1" dirty="0"/>
                  <a:t>  The SIR Model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b="0" dirty="0"/>
                  <a:t>					</a:t>
                </a:r>
                <a:r>
                  <a:rPr lang="en-US" altLang="zh-CN" sz="2400" b="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𝑆𝐼</m:t>
                    </m:r>
                  </m:oMath>
                </a14:m>
                <a:endParaRPr lang="en-US" altLang="zh-CN" sz="2400" b="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00B0F0"/>
                    </a:solidFill>
                  </a:rPr>
                  <a:t>		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b="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00B0F0"/>
                    </a:solidFill>
                  </a:rPr>
                  <a:t>		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/>
                  <a:t>produced with only two parameters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simple implementation / data fitting</a:t>
                </a:r>
              </a:p>
              <a:p>
                <a:r>
                  <a:rPr lang="en-US" altLang="zh-CN" dirty="0"/>
                  <a:t>captures overall shape of most outbreaks</a:t>
                </a:r>
              </a:p>
              <a:p>
                <a:r>
                  <a:rPr lang="en-US" altLang="zh-CN" dirty="0"/>
                  <a:t>can be used to explore key epidemiological concepts</a:t>
                </a:r>
              </a:p>
              <a:p>
                <a:pPr lvl="1"/>
                <a:r>
                  <a:rPr lang="en-US" altLang="zh-CN" dirty="0"/>
                  <a:t>basic reproduction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herd immunity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E5059-74CB-3D2B-286E-16A2DE126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73876"/>
                <a:ext cx="6347714" cy="4955163"/>
              </a:xfrm>
              <a:blipFill>
                <a:blip r:embed="rId2"/>
                <a:stretch>
                  <a:fillRect l="-192" t="-738" b="-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92CBE40C-A7B9-C6B1-6C88-A107F0C6066D}"/>
              </a:ext>
            </a:extLst>
          </p:cNvPr>
          <p:cNvGrpSpPr/>
          <p:nvPr/>
        </p:nvGrpSpPr>
        <p:grpSpPr>
          <a:xfrm>
            <a:off x="2564780" y="1404886"/>
            <a:ext cx="3784790" cy="710890"/>
            <a:chOff x="4059044" y="1945888"/>
            <a:chExt cx="3784790" cy="710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E8DC1C34-1923-53F9-1F2B-A3A8BC3D95F3}"/>
                    </a:ext>
                  </a:extLst>
                </p:cNvPr>
                <p:cNvSpPr/>
                <p:nvPr/>
              </p:nvSpPr>
              <p:spPr>
                <a:xfrm>
                  <a:off x="4850780" y="2079702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箭头: 右 4">
                  <a:extLst>
                    <a:ext uri="{FF2B5EF4-FFF2-40B4-BE49-F238E27FC236}">
                      <a16:creationId xmlns:a16="http://schemas.microsoft.com/office/drawing/2014/main" id="{E8DC1C34-1923-53F9-1F2B-A3A8BC3D95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780" y="2079702"/>
                  <a:ext cx="680225" cy="468352"/>
                </a:xfrm>
                <a:prstGeom prst="rightArrow">
                  <a:avLst/>
                </a:prstGeom>
                <a:blipFill>
                  <a:blip r:embed="rId3"/>
                  <a:stretch>
                    <a:fillRect l="-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39A62005-AA9F-ADE4-6F22-16F29574B051}"/>
                    </a:ext>
                  </a:extLst>
                </p:cNvPr>
                <p:cNvSpPr/>
                <p:nvPr/>
              </p:nvSpPr>
              <p:spPr>
                <a:xfrm>
                  <a:off x="6377448" y="2079702"/>
                  <a:ext cx="680225" cy="46835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39A62005-AA9F-ADE4-6F22-16F29574B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448" y="2079702"/>
                  <a:ext cx="680225" cy="468352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1321557-07D6-0423-EC7E-4066788359C3}"/>
                </a:ext>
              </a:extLst>
            </p:cNvPr>
            <p:cNvSpPr/>
            <p:nvPr/>
          </p:nvSpPr>
          <p:spPr>
            <a:xfrm>
              <a:off x="4059044" y="194588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D382B75-AD37-10A4-1009-78E7B986A1DE}"/>
                </a:ext>
              </a:extLst>
            </p:cNvPr>
            <p:cNvSpPr/>
            <p:nvPr/>
          </p:nvSpPr>
          <p:spPr>
            <a:xfrm>
              <a:off x="5585712" y="19709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D8CA865-1A84-7A95-5D44-535635E069F9}"/>
                </a:ext>
              </a:extLst>
            </p:cNvPr>
            <p:cNvSpPr/>
            <p:nvPr/>
          </p:nvSpPr>
          <p:spPr>
            <a:xfrm>
              <a:off x="7158034" y="194588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9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2D14-92B8-7A7B-BB6B-77586A5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577362" cy="7758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Characteristic shape of outbreaks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06640A-F3B1-8BD2-AB02-65703E60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539993"/>
            <a:ext cx="7536367" cy="4655831"/>
          </a:xfrm>
        </p:spPr>
      </p:pic>
    </p:spTree>
    <p:extLst>
      <p:ext uri="{BB962C8B-B14F-4D97-AF65-F5344CB8AC3E}">
        <p14:creationId xmlns:p14="http://schemas.microsoft.com/office/powerpoint/2010/main" val="24041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42253-0286-1D26-67DA-8E924286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Predictions from the SIR model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CACA11-2275-4CB4-8708-BA4A53D0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25" y="1753124"/>
            <a:ext cx="7368791" cy="4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F38A-4FF5-3D1A-3C29-F0E2A29C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the SIR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8EE79-CD3D-900E-A66E-6DC9AF8F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3876"/>
            <a:ext cx="7118196" cy="446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b="1" dirty="0"/>
              <a:t>SIR model is over-simplified in many aspects:</a:t>
            </a:r>
          </a:p>
          <a:p>
            <a:r>
              <a:rPr lang="en-US" altLang="zh-CN" dirty="0"/>
              <a:t>treat every individual as the same</a:t>
            </a:r>
          </a:p>
          <a:p>
            <a:r>
              <a:rPr lang="en-US" altLang="zh-CN" dirty="0"/>
              <a:t>assume any individual becomes immediately infective right after infection</a:t>
            </a:r>
          </a:p>
          <a:p>
            <a:r>
              <a:rPr lang="en-US" altLang="zh-CN" dirty="0"/>
              <a:t>assume everyone mixes with everyone else</a:t>
            </a:r>
          </a:p>
          <a:p>
            <a:r>
              <a:rPr lang="en-US" altLang="zh-CN" dirty="0"/>
              <a:t>assume permanent immunity after recovery</a:t>
            </a:r>
          </a:p>
          <a:p>
            <a:r>
              <a:rPr lang="en-US" altLang="zh-CN" dirty="0"/>
              <a:t>does not consider natural birth/death rates</a:t>
            </a:r>
          </a:p>
          <a:p>
            <a:r>
              <a:rPr lang="en-US" altLang="zh-CN" dirty="0"/>
              <a:t>does not consider possible control policies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000" b="1" dirty="0"/>
              <a:t>a lot of ingredients can be added to basic SIR model…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9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879C-8A67-FC6E-95A8-EA617717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SIR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C831D-991A-08E8-6D1A-53F2A706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73876"/>
            <a:ext cx="7196255" cy="4467487"/>
          </a:xfrm>
        </p:spPr>
        <p:txBody>
          <a:bodyPr/>
          <a:lstStyle/>
          <a:p>
            <a:r>
              <a:rPr lang="en-US" altLang="zh-CN" sz="1800" dirty="0"/>
              <a:t>idea: infectious disease outbreaks are inherently </a:t>
            </a:r>
            <a:r>
              <a:rPr lang="en-US" altLang="zh-CN" sz="1800" dirty="0">
                <a:solidFill>
                  <a:srgbClr val="00B0F0"/>
                </a:solidFill>
              </a:rPr>
              <a:t>random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BA49A7-A2E7-5869-26AC-D29D9BFD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6" y="2062587"/>
            <a:ext cx="4605009" cy="43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FECF2-4B30-EAC1-FFDC-7AB88AF0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SIR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92EE5-BFE2-ED54-8E0B-8DFBC1EC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73876"/>
            <a:ext cx="7329332" cy="446748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how to simulate </a:t>
            </a:r>
            <a:r>
              <a:rPr lang="en-US" altLang="zh-CN" sz="2000" dirty="0">
                <a:solidFill>
                  <a:srgbClr val="00B0F0"/>
                </a:solidFill>
              </a:rPr>
              <a:t>randomness</a:t>
            </a:r>
            <a:r>
              <a:rPr lang="en-US" altLang="zh-CN" sz="2000" dirty="0"/>
              <a:t>?</a:t>
            </a:r>
          </a:p>
          <a:p>
            <a:pPr lvl="1"/>
            <a:r>
              <a:rPr lang="en-US" altLang="zh-CN" sz="1800" dirty="0"/>
              <a:t>‘flipping coins’ to simulate non-deterministic processes</a:t>
            </a:r>
          </a:p>
          <a:p>
            <a:pPr lvl="1"/>
            <a:r>
              <a:rPr lang="en-US" altLang="zh-CN" sz="1800" dirty="0"/>
              <a:t>may produce very different outcomes</a:t>
            </a:r>
          </a:p>
          <a:p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730FF-F93F-4DE9-5D86-54C189D2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6" y="3100039"/>
            <a:ext cx="4130204" cy="2773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131D6-A7B4-F8F0-6320-7E8BC5CD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02" y="3100038"/>
            <a:ext cx="4130204" cy="27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1D1D-7E18-8DCB-6264-DBE29800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SIR Model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B0C51-8AF8-FFD7-B09D-347646202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168" y="1490337"/>
            <a:ext cx="7365664" cy="4941583"/>
          </a:xfrm>
        </p:spPr>
      </p:pic>
    </p:spTree>
    <p:extLst>
      <p:ext uri="{BB962C8B-B14F-4D97-AF65-F5344CB8AC3E}">
        <p14:creationId xmlns:p14="http://schemas.microsoft.com/office/powerpoint/2010/main" val="7727245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855</Words>
  <Application>Microsoft Office PowerPoint</Application>
  <PresentationFormat>全屏显示(4:3)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Wingdings 3</vt:lpstr>
      <vt:lpstr>平面</vt:lpstr>
      <vt:lpstr>Mini Research Series Week 7 Going beyond the SIR Model</vt:lpstr>
      <vt:lpstr>What do we do with the mathematical model for infectious disease?</vt:lpstr>
      <vt:lpstr>What have we learned so far?</vt:lpstr>
      <vt:lpstr>Characteristic shape of outbreaks</vt:lpstr>
      <vt:lpstr>Predictions from the SIR model</vt:lpstr>
      <vt:lpstr>Limitations of the SIR model</vt:lpstr>
      <vt:lpstr>Stochastic SIR Model</vt:lpstr>
      <vt:lpstr>Stochastic SIR Model</vt:lpstr>
      <vt:lpstr>Stochastic SIR Model</vt:lpstr>
      <vt:lpstr>Age Structures</vt:lpstr>
      <vt:lpstr>Spatial Structures</vt:lpstr>
      <vt:lpstr>Spatial Structures</vt:lpstr>
      <vt:lpstr>SEIR Model</vt:lpstr>
      <vt:lpstr>SIS Model</vt:lpstr>
      <vt:lpstr>Asymptomatic Transmission</vt:lpstr>
      <vt:lpstr>Epidemic Risk (ER)</vt:lpstr>
      <vt:lpstr>Vaccination</vt:lpstr>
      <vt:lpstr>Lockdown Policies</vt:lpstr>
      <vt:lpstr>An Example: the Probabilistic SEQIR Model</vt:lpstr>
      <vt:lpstr>Results: SEQIR without controls</vt:lpstr>
      <vt:lpstr>Results: SEQIR with strict 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Colin Young</dc:creator>
  <cp:lastModifiedBy>Colin Young</cp:lastModifiedBy>
  <cp:revision>1</cp:revision>
  <dcterms:created xsi:type="dcterms:W3CDTF">2024-01-07T02:34:34Z</dcterms:created>
  <dcterms:modified xsi:type="dcterms:W3CDTF">2024-01-12T06:20:09Z</dcterms:modified>
</cp:coreProperties>
</file>