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in Young" userId="812158fdcf0ee8bc" providerId="LiveId" clId="{6B5ECD37-5755-4883-93E6-28055645A764}"/>
    <pc:docChg chg="undo custSel addSld delSld modSld">
      <pc:chgData name="Colin Young" userId="812158fdcf0ee8bc" providerId="LiveId" clId="{6B5ECD37-5755-4883-93E6-28055645A764}" dt="2024-01-12T06:44:30.670" v="3281" actId="47"/>
      <pc:docMkLst>
        <pc:docMk/>
      </pc:docMkLst>
      <pc:sldChg chg="modSp mod">
        <pc:chgData name="Colin Young" userId="812158fdcf0ee8bc" providerId="LiveId" clId="{6B5ECD37-5755-4883-93E6-28055645A764}" dt="2024-01-07T05:29:58.622" v="42" actId="20577"/>
        <pc:sldMkLst>
          <pc:docMk/>
          <pc:sldMk cId="977759665" sldId="256"/>
        </pc:sldMkLst>
        <pc:spChg chg="mod">
          <ac:chgData name="Colin Young" userId="812158fdcf0ee8bc" providerId="LiveId" clId="{6B5ECD37-5755-4883-93E6-28055645A764}" dt="2024-01-07T05:29:58.622" v="42" actId="20577"/>
          <ac:spMkLst>
            <pc:docMk/>
            <pc:sldMk cId="977759665" sldId="256"/>
            <ac:spMk id="2" creationId="{5DCDB077-6D25-49CE-C172-6EF7BB1E3229}"/>
          </ac:spMkLst>
        </pc:spChg>
      </pc:sldChg>
      <pc:sldChg chg="del">
        <pc:chgData name="Colin Young" userId="812158fdcf0ee8bc" providerId="LiveId" clId="{6B5ECD37-5755-4883-93E6-28055645A764}" dt="2024-01-07T05:29:04.883" v="0" actId="47"/>
        <pc:sldMkLst>
          <pc:docMk/>
          <pc:sldMk cId="3602986267" sldId="257"/>
        </pc:sldMkLst>
      </pc:sldChg>
      <pc:sldChg chg="addSp delSp modSp new mod">
        <pc:chgData name="Colin Young" userId="812158fdcf0ee8bc" providerId="LiveId" clId="{6B5ECD37-5755-4883-93E6-28055645A764}" dt="2024-01-12T06:27:19.353" v="2886"/>
        <pc:sldMkLst>
          <pc:docMk/>
          <pc:sldMk cId="4019658459" sldId="257"/>
        </pc:sldMkLst>
        <pc:spChg chg="mod">
          <ac:chgData name="Colin Young" userId="812158fdcf0ee8bc" providerId="LiveId" clId="{6B5ECD37-5755-4883-93E6-28055645A764}" dt="2024-01-07T05:30:22.772" v="79" actId="20577"/>
          <ac:spMkLst>
            <pc:docMk/>
            <pc:sldMk cId="4019658459" sldId="257"/>
            <ac:spMk id="2" creationId="{88F0DE94-1BCF-BD81-DD08-2E6C83E4D109}"/>
          </ac:spMkLst>
        </pc:spChg>
        <pc:spChg chg="del">
          <ac:chgData name="Colin Young" userId="812158fdcf0ee8bc" providerId="LiveId" clId="{6B5ECD37-5755-4883-93E6-28055645A764}" dt="2024-01-07T05:30:54.708" v="80" actId="1032"/>
          <ac:spMkLst>
            <pc:docMk/>
            <pc:sldMk cId="4019658459" sldId="257"/>
            <ac:spMk id="3" creationId="{6003885F-7D47-9422-561F-4F435D12F477}"/>
          </ac:spMkLst>
        </pc:spChg>
        <pc:graphicFrameChg chg="add mod modGraphic">
          <ac:chgData name="Colin Young" userId="812158fdcf0ee8bc" providerId="LiveId" clId="{6B5ECD37-5755-4883-93E6-28055645A764}" dt="2024-01-12T06:27:19.353" v="2886"/>
          <ac:graphicFrameMkLst>
            <pc:docMk/>
            <pc:sldMk cId="4019658459" sldId="257"/>
            <ac:graphicFrameMk id="4" creationId="{4D4AF38E-43AC-1347-3FBF-FCE02BD603CA}"/>
          </ac:graphicFrameMkLst>
        </pc:graphicFrameChg>
      </pc:sldChg>
      <pc:sldChg chg="modSp new mod">
        <pc:chgData name="Colin Young" userId="812158fdcf0ee8bc" providerId="LiveId" clId="{6B5ECD37-5755-4883-93E6-28055645A764}" dt="2024-01-12T06:31:16.081" v="3002" actId="20577"/>
        <pc:sldMkLst>
          <pc:docMk/>
          <pc:sldMk cId="239533416" sldId="258"/>
        </pc:sldMkLst>
        <pc:spChg chg="mod">
          <ac:chgData name="Colin Young" userId="812158fdcf0ee8bc" providerId="LiveId" clId="{6B5ECD37-5755-4883-93E6-28055645A764}" dt="2024-01-07T06:39:30.363" v="2835" actId="20577"/>
          <ac:spMkLst>
            <pc:docMk/>
            <pc:sldMk cId="239533416" sldId="258"/>
            <ac:spMk id="2" creationId="{5227CF59-1521-6C03-1A43-142E060C73AF}"/>
          </ac:spMkLst>
        </pc:spChg>
        <pc:spChg chg="mod">
          <ac:chgData name="Colin Young" userId="812158fdcf0ee8bc" providerId="LiveId" clId="{6B5ECD37-5755-4883-93E6-28055645A764}" dt="2024-01-12T06:31:16.081" v="3002" actId="20577"/>
          <ac:spMkLst>
            <pc:docMk/>
            <pc:sldMk cId="239533416" sldId="258"/>
            <ac:spMk id="3" creationId="{AB227241-3C91-AB0A-C70D-029296A31CC2}"/>
          </ac:spMkLst>
        </pc:spChg>
      </pc:sldChg>
      <pc:sldChg chg="del">
        <pc:chgData name="Colin Young" userId="812158fdcf0ee8bc" providerId="LiveId" clId="{6B5ECD37-5755-4883-93E6-28055645A764}" dt="2024-01-07T05:29:04.883" v="0" actId="47"/>
        <pc:sldMkLst>
          <pc:docMk/>
          <pc:sldMk cId="3162928744" sldId="258"/>
        </pc:sldMkLst>
      </pc:sldChg>
      <pc:sldChg chg="modSp new mod">
        <pc:chgData name="Colin Young" userId="812158fdcf0ee8bc" providerId="LiveId" clId="{6B5ECD37-5755-4883-93E6-28055645A764}" dt="2024-01-07T06:38:56.816" v="2827" actId="313"/>
        <pc:sldMkLst>
          <pc:docMk/>
          <pc:sldMk cId="1442087944" sldId="259"/>
        </pc:sldMkLst>
        <pc:spChg chg="mod">
          <ac:chgData name="Colin Young" userId="812158fdcf0ee8bc" providerId="LiveId" clId="{6B5ECD37-5755-4883-93E6-28055645A764}" dt="2024-01-07T05:49:31.522" v="1267" actId="20577"/>
          <ac:spMkLst>
            <pc:docMk/>
            <pc:sldMk cId="1442087944" sldId="259"/>
            <ac:spMk id="2" creationId="{BD9D8569-3B03-60F1-7ED9-98D1A1122AD3}"/>
          </ac:spMkLst>
        </pc:spChg>
        <pc:spChg chg="mod">
          <ac:chgData name="Colin Young" userId="812158fdcf0ee8bc" providerId="LiveId" clId="{6B5ECD37-5755-4883-93E6-28055645A764}" dt="2024-01-07T06:38:56.816" v="2827" actId="313"/>
          <ac:spMkLst>
            <pc:docMk/>
            <pc:sldMk cId="1442087944" sldId="259"/>
            <ac:spMk id="3" creationId="{E1974978-2A09-E93F-5FB2-06662F1072E9}"/>
          </ac:spMkLst>
        </pc:spChg>
      </pc:sldChg>
      <pc:sldChg chg="del">
        <pc:chgData name="Colin Young" userId="812158fdcf0ee8bc" providerId="LiveId" clId="{6B5ECD37-5755-4883-93E6-28055645A764}" dt="2024-01-07T05:29:04.883" v="0" actId="47"/>
        <pc:sldMkLst>
          <pc:docMk/>
          <pc:sldMk cId="1462974945" sldId="259"/>
        </pc:sldMkLst>
      </pc:sldChg>
      <pc:sldChg chg="del">
        <pc:chgData name="Colin Young" userId="812158fdcf0ee8bc" providerId="LiveId" clId="{6B5ECD37-5755-4883-93E6-28055645A764}" dt="2024-01-07T05:29:04.883" v="0" actId="47"/>
        <pc:sldMkLst>
          <pc:docMk/>
          <pc:sldMk cId="876285092" sldId="260"/>
        </pc:sldMkLst>
      </pc:sldChg>
      <pc:sldChg chg="modSp add mod">
        <pc:chgData name="Colin Young" userId="812158fdcf0ee8bc" providerId="LiveId" clId="{6B5ECD37-5755-4883-93E6-28055645A764}" dt="2024-01-07T06:12:11.518" v="2786" actId="20577"/>
        <pc:sldMkLst>
          <pc:docMk/>
          <pc:sldMk cId="925581135" sldId="260"/>
        </pc:sldMkLst>
        <pc:spChg chg="mod">
          <ac:chgData name="Colin Young" userId="812158fdcf0ee8bc" providerId="LiveId" clId="{6B5ECD37-5755-4883-93E6-28055645A764}" dt="2024-01-07T06:12:11.518" v="2786" actId="20577"/>
          <ac:spMkLst>
            <pc:docMk/>
            <pc:sldMk cId="925581135" sldId="260"/>
            <ac:spMk id="3" creationId="{E1974978-2A09-E93F-5FB2-06662F1072E9}"/>
          </ac:spMkLst>
        </pc:spChg>
      </pc:sldChg>
      <pc:sldChg chg="del">
        <pc:chgData name="Colin Young" userId="812158fdcf0ee8bc" providerId="LiveId" clId="{6B5ECD37-5755-4883-93E6-28055645A764}" dt="2024-01-07T05:29:04.883" v="0" actId="47"/>
        <pc:sldMkLst>
          <pc:docMk/>
          <pc:sldMk cId="1665421989" sldId="261"/>
        </pc:sldMkLst>
      </pc:sldChg>
      <pc:sldChg chg="modSp new del mod">
        <pc:chgData name="Colin Young" userId="812158fdcf0ee8bc" providerId="LiveId" clId="{6B5ECD37-5755-4883-93E6-28055645A764}" dt="2024-01-12T06:44:30.670" v="3281" actId="47"/>
        <pc:sldMkLst>
          <pc:docMk/>
          <pc:sldMk cId="2781623589" sldId="261"/>
        </pc:sldMkLst>
        <pc:spChg chg="mod">
          <ac:chgData name="Colin Young" userId="812158fdcf0ee8bc" providerId="LiveId" clId="{6B5ECD37-5755-4883-93E6-28055645A764}" dt="2024-01-07T06:39:48.650" v="2842" actId="20577"/>
          <ac:spMkLst>
            <pc:docMk/>
            <pc:sldMk cId="2781623589" sldId="261"/>
            <ac:spMk id="2" creationId="{0749C91E-EB74-FDF3-E065-BFB7A443B8CB}"/>
          </ac:spMkLst>
        </pc:spChg>
      </pc:sldChg>
      <pc:sldChg chg="del">
        <pc:chgData name="Colin Young" userId="812158fdcf0ee8bc" providerId="LiveId" clId="{6B5ECD37-5755-4883-93E6-28055645A764}" dt="2024-01-07T05:29:04.883" v="0" actId="47"/>
        <pc:sldMkLst>
          <pc:docMk/>
          <pc:sldMk cId="1614226742" sldId="262"/>
        </pc:sldMkLst>
      </pc:sldChg>
      <pc:sldChg chg="modSp add mod">
        <pc:chgData name="Colin Young" userId="812158fdcf0ee8bc" providerId="LiveId" clId="{6B5ECD37-5755-4883-93E6-28055645A764}" dt="2024-01-07T06:13:29.086" v="2818" actId="20577"/>
        <pc:sldMkLst>
          <pc:docMk/>
          <pc:sldMk cId="4080230812" sldId="262"/>
        </pc:sldMkLst>
        <pc:spChg chg="mod">
          <ac:chgData name="Colin Young" userId="812158fdcf0ee8bc" providerId="LiveId" clId="{6B5ECD37-5755-4883-93E6-28055645A764}" dt="2024-01-07T06:13:29.086" v="2818" actId="20577"/>
          <ac:spMkLst>
            <pc:docMk/>
            <pc:sldMk cId="4080230812" sldId="262"/>
            <ac:spMk id="3" creationId="{E1974978-2A09-E93F-5FB2-06662F1072E9}"/>
          </ac:spMkLst>
        </pc:spChg>
      </pc:sldChg>
      <pc:sldChg chg="del">
        <pc:chgData name="Colin Young" userId="812158fdcf0ee8bc" providerId="LiveId" clId="{6B5ECD37-5755-4883-93E6-28055645A764}" dt="2024-01-07T05:29:04.883" v="0" actId="47"/>
        <pc:sldMkLst>
          <pc:docMk/>
          <pc:sldMk cId="245140403" sldId="263"/>
        </pc:sldMkLst>
      </pc:sldChg>
      <pc:sldChg chg="modSp new mod">
        <pc:chgData name="Colin Young" userId="812158fdcf0ee8bc" providerId="LiveId" clId="{6B5ECD37-5755-4883-93E6-28055645A764}" dt="2024-01-12T06:44:11.088" v="3280" actId="20577"/>
        <pc:sldMkLst>
          <pc:docMk/>
          <pc:sldMk cId="618078338" sldId="263"/>
        </pc:sldMkLst>
        <pc:spChg chg="mod">
          <ac:chgData name="Colin Young" userId="812158fdcf0ee8bc" providerId="LiveId" clId="{6B5ECD37-5755-4883-93E6-28055645A764}" dt="2024-01-12T06:40:23.962" v="3111" actId="20577"/>
          <ac:spMkLst>
            <pc:docMk/>
            <pc:sldMk cId="618078338" sldId="263"/>
            <ac:spMk id="2" creationId="{E03CFC64-5660-4F3D-22B9-69CBB1E34CE4}"/>
          </ac:spMkLst>
        </pc:spChg>
        <pc:spChg chg="mod">
          <ac:chgData name="Colin Young" userId="812158fdcf0ee8bc" providerId="LiveId" clId="{6B5ECD37-5755-4883-93E6-28055645A764}" dt="2024-01-12T06:44:11.088" v="3280" actId="20577"/>
          <ac:spMkLst>
            <pc:docMk/>
            <pc:sldMk cId="618078338" sldId="263"/>
            <ac:spMk id="3" creationId="{3C55D2ED-878F-5088-6142-5CC111087B77}"/>
          </ac:spMkLst>
        </pc:spChg>
      </pc:sldChg>
      <pc:sldChg chg="del">
        <pc:chgData name="Colin Young" userId="812158fdcf0ee8bc" providerId="LiveId" clId="{6B5ECD37-5755-4883-93E6-28055645A764}" dt="2024-01-07T05:29:04.883" v="0" actId="47"/>
        <pc:sldMkLst>
          <pc:docMk/>
          <pc:sldMk cId="1711468755" sldId="264"/>
        </pc:sldMkLst>
      </pc:sldChg>
      <pc:sldChg chg="del">
        <pc:chgData name="Colin Young" userId="812158fdcf0ee8bc" providerId="LiveId" clId="{6B5ECD37-5755-4883-93E6-28055645A764}" dt="2024-01-07T05:29:04.883" v="0" actId="47"/>
        <pc:sldMkLst>
          <pc:docMk/>
          <pc:sldMk cId="4014288339" sldId="265"/>
        </pc:sldMkLst>
      </pc:sldChg>
      <pc:sldChg chg="del">
        <pc:chgData name="Colin Young" userId="812158fdcf0ee8bc" providerId="LiveId" clId="{6B5ECD37-5755-4883-93E6-28055645A764}" dt="2024-01-07T05:29:04.883" v="0" actId="47"/>
        <pc:sldMkLst>
          <pc:docMk/>
          <pc:sldMk cId="3039127127" sldId="266"/>
        </pc:sldMkLst>
      </pc:sldChg>
      <pc:sldChg chg="del">
        <pc:chgData name="Colin Young" userId="812158fdcf0ee8bc" providerId="LiveId" clId="{6B5ECD37-5755-4883-93E6-28055645A764}" dt="2024-01-07T05:29:04.883" v="0" actId="47"/>
        <pc:sldMkLst>
          <pc:docMk/>
          <pc:sldMk cId="2199177061" sldId="267"/>
        </pc:sldMkLst>
      </pc:sldChg>
      <pc:sldChg chg="del">
        <pc:chgData name="Colin Young" userId="812158fdcf0ee8bc" providerId="LiveId" clId="{6B5ECD37-5755-4883-93E6-28055645A764}" dt="2024-01-07T05:29:04.883" v="0" actId="47"/>
        <pc:sldMkLst>
          <pc:docMk/>
          <pc:sldMk cId="2897343948" sldId="268"/>
        </pc:sldMkLst>
      </pc:sldChg>
      <pc:sldChg chg="del">
        <pc:chgData name="Colin Young" userId="812158fdcf0ee8bc" providerId="LiveId" clId="{6B5ECD37-5755-4883-93E6-28055645A764}" dt="2024-01-07T05:29:04.883" v="0" actId="47"/>
        <pc:sldMkLst>
          <pc:docMk/>
          <pc:sldMk cId="2579685578" sldId="269"/>
        </pc:sldMkLst>
      </pc:sldChg>
      <pc:sldChg chg="del">
        <pc:chgData name="Colin Young" userId="812158fdcf0ee8bc" providerId="LiveId" clId="{6B5ECD37-5755-4883-93E6-28055645A764}" dt="2024-01-07T05:29:04.883" v="0" actId="47"/>
        <pc:sldMkLst>
          <pc:docMk/>
          <pc:sldMk cId="2290746390" sldId="270"/>
        </pc:sldMkLst>
      </pc:sldChg>
    </pc:docChg>
  </pc:docChgLst>
  <pc:docChgLst>
    <pc:chgData name="Colin Young" userId="812158fdcf0ee8bc" providerId="LiveId" clId="{E806845D-6A81-436B-87A8-9C3F88C559BC}"/>
    <pc:docChg chg="undo custSel addSld modSld sldOrd modMainMaster">
      <pc:chgData name="Colin Young" userId="812158fdcf0ee8bc" providerId="LiveId" clId="{E806845D-6A81-436B-87A8-9C3F88C559BC}" dt="2024-01-07T05:27:38.413" v="5535" actId="20577"/>
      <pc:docMkLst>
        <pc:docMk/>
      </pc:docMkLst>
      <pc:sldChg chg="modSp mod">
        <pc:chgData name="Colin Young" userId="812158fdcf0ee8bc" providerId="LiveId" clId="{E806845D-6A81-436B-87A8-9C3F88C559BC}" dt="2024-01-07T03:16:06.134" v="3072" actId="313"/>
        <pc:sldMkLst>
          <pc:docMk/>
          <pc:sldMk cId="977759665" sldId="256"/>
        </pc:sldMkLst>
        <pc:spChg chg="mod">
          <ac:chgData name="Colin Young" userId="812158fdcf0ee8bc" providerId="LiveId" clId="{E806845D-6A81-436B-87A8-9C3F88C559BC}" dt="2024-01-07T03:15:55.353" v="3057" actId="14100"/>
          <ac:spMkLst>
            <pc:docMk/>
            <pc:sldMk cId="977759665" sldId="256"/>
            <ac:spMk id="2" creationId="{5DCDB077-6D25-49CE-C172-6EF7BB1E3229}"/>
          </ac:spMkLst>
        </pc:spChg>
        <pc:spChg chg="mod">
          <ac:chgData name="Colin Young" userId="812158fdcf0ee8bc" providerId="LiveId" clId="{E806845D-6A81-436B-87A8-9C3F88C559BC}" dt="2024-01-07T03:16:06.134" v="3072" actId="313"/>
          <ac:spMkLst>
            <pc:docMk/>
            <pc:sldMk cId="977759665" sldId="256"/>
            <ac:spMk id="3" creationId="{9E6488D2-248F-1DDF-3CC4-05FDA098B992}"/>
          </ac:spMkLst>
        </pc:spChg>
      </pc:sldChg>
      <pc:sldChg chg="addSp delSp modSp new mod modClrScheme chgLayout">
        <pc:chgData name="Colin Young" userId="812158fdcf0ee8bc" providerId="LiveId" clId="{E806845D-6A81-436B-87A8-9C3F88C559BC}" dt="2024-01-07T03:43:30.658" v="3323" actId="20577"/>
        <pc:sldMkLst>
          <pc:docMk/>
          <pc:sldMk cId="3602986267" sldId="257"/>
        </pc:sldMkLst>
        <pc:spChg chg="mod ord">
          <ac:chgData name="Colin Young" userId="812158fdcf0ee8bc" providerId="LiveId" clId="{E806845D-6A81-436B-87A8-9C3F88C559BC}" dt="2024-01-07T02:41:56.478" v="494" actId="700"/>
          <ac:spMkLst>
            <pc:docMk/>
            <pc:sldMk cId="3602986267" sldId="257"/>
            <ac:spMk id="2" creationId="{2E1715D8-90DE-0419-5CC1-E10A1CCDD413}"/>
          </ac:spMkLst>
        </pc:spChg>
        <pc:spChg chg="mod ord">
          <ac:chgData name="Colin Young" userId="812158fdcf0ee8bc" providerId="LiveId" clId="{E806845D-6A81-436B-87A8-9C3F88C559BC}" dt="2024-01-07T03:42:39.478" v="3314" actId="6549"/>
          <ac:spMkLst>
            <pc:docMk/>
            <pc:sldMk cId="3602986267" sldId="257"/>
            <ac:spMk id="3" creationId="{7B3E5059-74CB-3D2B-286E-16A2DE12664E}"/>
          </ac:spMkLst>
        </pc:spChg>
        <pc:spChg chg="add mod">
          <ac:chgData name="Colin Young" userId="812158fdcf0ee8bc" providerId="LiveId" clId="{E806845D-6A81-436B-87A8-9C3F88C559BC}" dt="2024-01-07T03:43:27.100" v="3322" actId="20577"/>
          <ac:spMkLst>
            <pc:docMk/>
            <pc:sldMk cId="3602986267" sldId="257"/>
            <ac:spMk id="5" creationId="{E8DC1C34-1923-53F9-1F2B-A3A8BC3D95F3}"/>
          </ac:spMkLst>
        </pc:spChg>
        <pc:spChg chg="add mod">
          <ac:chgData name="Colin Young" userId="812158fdcf0ee8bc" providerId="LiveId" clId="{E806845D-6A81-436B-87A8-9C3F88C559BC}" dt="2024-01-07T03:43:30.658" v="3323" actId="20577"/>
          <ac:spMkLst>
            <pc:docMk/>
            <pc:sldMk cId="3602986267" sldId="257"/>
            <ac:spMk id="6" creationId="{39A62005-AA9F-ADE4-6F22-16F29574B051}"/>
          </ac:spMkLst>
        </pc:spChg>
        <pc:spChg chg="add mod">
          <ac:chgData name="Colin Young" userId="812158fdcf0ee8bc" providerId="LiveId" clId="{E806845D-6A81-436B-87A8-9C3F88C559BC}" dt="2024-01-07T03:40:56.264" v="3286" actId="164"/>
          <ac:spMkLst>
            <pc:docMk/>
            <pc:sldMk cId="3602986267" sldId="257"/>
            <ac:spMk id="7" creationId="{11321557-07D6-0423-EC7E-4066788359C3}"/>
          </ac:spMkLst>
        </pc:spChg>
        <pc:spChg chg="add mod">
          <ac:chgData name="Colin Young" userId="812158fdcf0ee8bc" providerId="LiveId" clId="{E806845D-6A81-436B-87A8-9C3F88C559BC}" dt="2024-01-07T03:40:56.264" v="3286" actId="164"/>
          <ac:spMkLst>
            <pc:docMk/>
            <pc:sldMk cId="3602986267" sldId="257"/>
            <ac:spMk id="8" creationId="{9D382B75-AD37-10A4-1009-78E7B986A1DE}"/>
          </ac:spMkLst>
        </pc:spChg>
        <pc:spChg chg="add mod">
          <ac:chgData name="Colin Young" userId="812158fdcf0ee8bc" providerId="LiveId" clId="{E806845D-6A81-436B-87A8-9C3F88C559BC}" dt="2024-01-07T03:40:56.264" v="3286" actId="164"/>
          <ac:spMkLst>
            <pc:docMk/>
            <pc:sldMk cId="3602986267" sldId="257"/>
            <ac:spMk id="9" creationId="{FD8CA865-1A84-7A95-5D44-535635E069F9}"/>
          </ac:spMkLst>
        </pc:spChg>
        <pc:grpChg chg="add mod">
          <ac:chgData name="Colin Young" userId="812158fdcf0ee8bc" providerId="LiveId" clId="{E806845D-6A81-436B-87A8-9C3F88C559BC}" dt="2024-01-07T03:42:33.747" v="3313" actId="1076"/>
          <ac:grpSpMkLst>
            <pc:docMk/>
            <pc:sldMk cId="3602986267" sldId="257"/>
            <ac:grpSpMk id="10" creationId="{92CBE40C-A7B9-C6B1-6C88-A107F0C6066D}"/>
          </ac:grpSpMkLst>
        </pc:grpChg>
        <pc:graphicFrameChg chg="add del mod modGraphic">
          <ac:chgData name="Colin Young" userId="812158fdcf0ee8bc" providerId="LiveId" clId="{E806845D-6A81-436B-87A8-9C3F88C559BC}" dt="2024-01-07T03:24:26.943" v="3225" actId="478"/>
          <ac:graphicFrameMkLst>
            <pc:docMk/>
            <pc:sldMk cId="3602986267" sldId="257"/>
            <ac:graphicFrameMk id="4" creationId="{9A5C1396-B9FA-5995-A669-0549FB32FE1A}"/>
          </ac:graphicFrameMkLst>
        </pc:graphicFrameChg>
      </pc:sldChg>
      <pc:sldChg chg="modSp new mod">
        <pc:chgData name="Colin Young" userId="812158fdcf0ee8bc" providerId="LiveId" clId="{E806845D-6A81-436B-87A8-9C3F88C559BC}" dt="2024-01-07T03:19:11.474" v="3208" actId="113"/>
        <pc:sldMkLst>
          <pc:docMk/>
          <pc:sldMk cId="3162928744" sldId="258"/>
        </pc:sldMkLst>
        <pc:spChg chg="mod">
          <ac:chgData name="Colin Young" userId="812158fdcf0ee8bc" providerId="LiveId" clId="{E806845D-6A81-436B-87A8-9C3F88C559BC}" dt="2024-01-07T02:43:37.377" v="603" actId="20577"/>
          <ac:spMkLst>
            <pc:docMk/>
            <pc:sldMk cId="3162928744" sldId="258"/>
            <ac:spMk id="2" creationId="{1E77F38A-4FF5-3D1A-3C29-F0E2A29C71A9}"/>
          </ac:spMkLst>
        </pc:spChg>
        <pc:spChg chg="mod">
          <ac:chgData name="Colin Young" userId="812158fdcf0ee8bc" providerId="LiveId" clId="{E806845D-6A81-436B-87A8-9C3F88C559BC}" dt="2024-01-07T03:19:11.474" v="3208" actId="113"/>
          <ac:spMkLst>
            <pc:docMk/>
            <pc:sldMk cId="3162928744" sldId="258"/>
            <ac:spMk id="3" creationId="{0868EE79-CD3D-900E-A66E-6DC9AF8FCEFD}"/>
          </ac:spMkLst>
        </pc:spChg>
      </pc:sldChg>
      <pc:sldChg chg="modSp new mod">
        <pc:chgData name="Colin Young" userId="812158fdcf0ee8bc" providerId="LiveId" clId="{E806845D-6A81-436B-87A8-9C3F88C559BC}" dt="2024-01-07T04:21:20.207" v="3970" actId="207"/>
        <pc:sldMkLst>
          <pc:docMk/>
          <pc:sldMk cId="1462974945" sldId="259"/>
        </pc:sldMkLst>
        <pc:spChg chg="mod">
          <ac:chgData name="Colin Young" userId="812158fdcf0ee8bc" providerId="LiveId" clId="{E806845D-6A81-436B-87A8-9C3F88C559BC}" dt="2024-01-07T02:48:00.480" v="1105" actId="20577"/>
          <ac:spMkLst>
            <pc:docMk/>
            <pc:sldMk cId="1462974945" sldId="259"/>
            <ac:spMk id="2" creationId="{B4CFECF2-4B30-EAC1-FFDC-7AB88AF0239D}"/>
          </ac:spMkLst>
        </pc:spChg>
        <pc:spChg chg="mod">
          <ac:chgData name="Colin Young" userId="812158fdcf0ee8bc" providerId="LiveId" clId="{E806845D-6A81-436B-87A8-9C3F88C559BC}" dt="2024-01-07T04:21:20.207" v="3970" actId="207"/>
          <ac:spMkLst>
            <pc:docMk/>
            <pc:sldMk cId="1462974945" sldId="259"/>
            <ac:spMk id="3" creationId="{1E992EE5-BFE2-ED54-8E0B-8DFBC1ECC2D4}"/>
          </ac:spMkLst>
        </pc:spChg>
      </pc:sldChg>
      <pc:sldChg chg="addSp delSp modSp new mod">
        <pc:chgData name="Colin Young" userId="812158fdcf0ee8bc" providerId="LiveId" clId="{E806845D-6A81-436B-87A8-9C3F88C559BC}" dt="2024-01-07T04:21:43.930" v="3972" actId="207"/>
        <pc:sldMkLst>
          <pc:docMk/>
          <pc:sldMk cId="876285092" sldId="260"/>
        </pc:sldMkLst>
        <pc:spChg chg="mod">
          <ac:chgData name="Colin Young" userId="812158fdcf0ee8bc" providerId="LiveId" clId="{E806845D-6A81-436B-87A8-9C3F88C559BC}" dt="2024-01-07T02:49:55.769" v="1350" actId="20577"/>
          <ac:spMkLst>
            <pc:docMk/>
            <pc:sldMk cId="876285092" sldId="260"/>
            <ac:spMk id="2" creationId="{1C5B96D4-C278-B6A9-9587-8316E5E73996}"/>
          </ac:spMkLst>
        </pc:spChg>
        <pc:spChg chg="mod">
          <ac:chgData name="Colin Young" userId="812158fdcf0ee8bc" providerId="LiveId" clId="{E806845D-6A81-436B-87A8-9C3F88C559BC}" dt="2024-01-07T04:21:43.930" v="3972" actId="207"/>
          <ac:spMkLst>
            <pc:docMk/>
            <pc:sldMk cId="876285092" sldId="260"/>
            <ac:spMk id="3" creationId="{40C0FDC7-1BB1-D0D9-BDFB-3CFFF1CBE60A}"/>
          </ac:spMkLst>
        </pc:spChg>
        <pc:spChg chg="mod topLvl">
          <ac:chgData name="Colin Young" userId="812158fdcf0ee8bc" providerId="LiveId" clId="{E806845D-6A81-436B-87A8-9C3F88C559BC}" dt="2024-01-07T03:44:40.418" v="3337" actId="164"/>
          <ac:spMkLst>
            <pc:docMk/>
            <pc:sldMk cId="876285092" sldId="260"/>
            <ac:spMk id="5" creationId="{40BD3E5E-C566-3594-09F8-66E40115CC92}"/>
          </ac:spMkLst>
        </pc:spChg>
        <pc:spChg chg="mod topLvl">
          <ac:chgData name="Colin Young" userId="812158fdcf0ee8bc" providerId="LiveId" clId="{E806845D-6A81-436B-87A8-9C3F88C559BC}" dt="2024-01-07T03:44:40.418" v="3337" actId="164"/>
          <ac:spMkLst>
            <pc:docMk/>
            <pc:sldMk cId="876285092" sldId="260"/>
            <ac:spMk id="6" creationId="{5B249977-381A-3B01-9676-148805D289EA}"/>
          </ac:spMkLst>
        </pc:spChg>
        <pc:spChg chg="mod topLvl">
          <ac:chgData name="Colin Young" userId="812158fdcf0ee8bc" providerId="LiveId" clId="{E806845D-6A81-436B-87A8-9C3F88C559BC}" dt="2024-01-07T03:44:40.418" v="3337" actId="164"/>
          <ac:spMkLst>
            <pc:docMk/>
            <pc:sldMk cId="876285092" sldId="260"/>
            <ac:spMk id="7" creationId="{01F9BA69-DC8A-E865-CEFF-B47BB5058A3E}"/>
          </ac:spMkLst>
        </pc:spChg>
        <pc:spChg chg="mod topLvl">
          <ac:chgData name="Colin Young" userId="812158fdcf0ee8bc" providerId="LiveId" clId="{E806845D-6A81-436B-87A8-9C3F88C559BC}" dt="2024-01-07T03:44:40.418" v="3337" actId="164"/>
          <ac:spMkLst>
            <pc:docMk/>
            <pc:sldMk cId="876285092" sldId="260"/>
            <ac:spMk id="8" creationId="{472481F0-7ABC-1432-C366-B4B679DD053A}"/>
          </ac:spMkLst>
        </pc:spChg>
        <pc:spChg chg="mod topLvl">
          <ac:chgData name="Colin Young" userId="812158fdcf0ee8bc" providerId="LiveId" clId="{E806845D-6A81-436B-87A8-9C3F88C559BC}" dt="2024-01-07T03:44:40.418" v="3337" actId="164"/>
          <ac:spMkLst>
            <pc:docMk/>
            <pc:sldMk cId="876285092" sldId="260"/>
            <ac:spMk id="9" creationId="{FA0B171C-E82F-1386-7804-047B498F2F3E}"/>
          </ac:spMkLst>
        </pc:spChg>
        <pc:spChg chg="add mod">
          <ac:chgData name="Colin Young" userId="812158fdcf0ee8bc" providerId="LiveId" clId="{E806845D-6A81-436B-87A8-9C3F88C559BC}" dt="2024-01-07T03:44:40.418" v="3337" actId="164"/>
          <ac:spMkLst>
            <pc:docMk/>
            <pc:sldMk cId="876285092" sldId="260"/>
            <ac:spMk id="10" creationId="{1CBC9A2E-F0A8-32EE-7457-28B84DB6C110}"/>
          </ac:spMkLst>
        </pc:spChg>
        <pc:spChg chg="add mod">
          <ac:chgData name="Colin Young" userId="812158fdcf0ee8bc" providerId="LiveId" clId="{E806845D-6A81-436B-87A8-9C3F88C559BC}" dt="2024-01-07T03:44:40.418" v="3337" actId="164"/>
          <ac:spMkLst>
            <pc:docMk/>
            <pc:sldMk cId="876285092" sldId="260"/>
            <ac:spMk id="11" creationId="{31272040-9856-1D08-CA9D-DBB682F6AF26}"/>
          </ac:spMkLst>
        </pc:spChg>
        <pc:grpChg chg="add del mod">
          <ac:chgData name="Colin Young" userId="812158fdcf0ee8bc" providerId="LiveId" clId="{E806845D-6A81-436B-87A8-9C3F88C559BC}" dt="2024-01-07T03:42:57.488" v="3318" actId="165"/>
          <ac:grpSpMkLst>
            <pc:docMk/>
            <pc:sldMk cId="876285092" sldId="260"/>
            <ac:grpSpMk id="4" creationId="{88ED8C02-619A-D948-497B-265BD16D69DF}"/>
          </ac:grpSpMkLst>
        </pc:grpChg>
        <pc:grpChg chg="add mod">
          <ac:chgData name="Colin Young" userId="812158fdcf0ee8bc" providerId="LiveId" clId="{E806845D-6A81-436B-87A8-9C3F88C559BC}" dt="2024-01-07T03:44:49.251" v="3338" actId="1076"/>
          <ac:grpSpMkLst>
            <pc:docMk/>
            <pc:sldMk cId="876285092" sldId="260"/>
            <ac:grpSpMk id="12" creationId="{A630F48D-C134-B85F-0A59-E57E6DA00D80}"/>
          </ac:grpSpMkLst>
        </pc:grpChg>
      </pc:sldChg>
      <pc:sldChg chg="addSp delSp modSp new mod">
        <pc:chgData name="Colin Young" userId="812158fdcf0ee8bc" providerId="LiveId" clId="{E806845D-6A81-436B-87A8-9C3F88C559BC}" dt="2024-01-07T04:19:10.187" v="3855" actId="20577"/>
        <pc:sldMkLst>
          <pc:docMk/>
          <pc:sldMk cId="1665421989" sldId="261"/>
        </pc:sldMkLst>
        <pc:spChg chg="mod">
          <ac:chgData name="Colin Young" userId="812158fdcf0ee8bc" providerId="LiveId" clId="{E806845D-6A81-436B-87A8-9C3F88C559BC}" dt="2024-01-07T02:53:04.662" v="1595" actId="20577"/>
          <ac:spMkLst>
            <pc:docMk/>
            <pc:sldMk cId="1665421989" sldId="261"/>
            <ac:spMk id="2" creationId="{A756C842-6DED-8F03-83A4-4434DC1D0371}"/>
          </ac:spMkLst>
        </pc:spChg>
        <pc:spChg chg="mod">
          <ac:chgData name="Colin Young" userId="812158fdcf0ee8bc" providerId="LiveId" clId="{E806845D-6A81-436B-87A8-9C3F88C559BC}" dt="2024-01-07T04:19:10.187" v="3855" actId="20577"/>
          <ac:spMkLst>
            <pc:docMk/>
            <pc:sldMk cId="1665421989" sldId="261"/>
            <ac:spMk id="3" creationId="{7CB3361C-A4C8-6408-0331-18570964B42A}"/>
          </ac:spMkLst>
        </pc:spChg>
        <pc:spChg chg="mod topLvl">
          <ac:chgData name="Colin Young" userId="812158fdcf0ee8bc" providerId="LiveId" clId="{E806845D-6A81-436B-87A8-9C3F88C559BC}" dt="2024-01-07T03:50:03.140" v="3430" actId="164"/>
          <ac:spMkLst>
            <pc:docMk/>
            <pc:sldMk cId="1665421989" sldId="261"/>
            <ac:spMk id="5" creationId="{C2A23F7C-87A8-AAA5-5367-EA5DB97E970C}"/>
          </ac:spMkLst>
        </pc:spChg>
        <pc:spChg chg="mod topLvl">
          <ac:chgData name="Colin Young" userId="812158fdcf0ee8bc" providerId="LiveId" clId="{E806845D-6A81-436B-87A8-9C3F88C559BC}" dt="2024-01-07T03:50:03.140" v="3430" actId="164"/>
          <ac:spMkLst>
            <pc:docMk/>
            <pc:sldMk cId="1665421989" sldId="261"/>
            <ac:spMk id="6" creationId="{86FAB773-7210-DA22-C12A-A6A6B00C62A8}"/>
          </ac:spMkLst>
        </pc:spChg>
        <pc:spChg chg="mod topLvl">
          <ac:chgData name="Colin Young" userId="812158fdcf0ee8bc" providerId="LiveId" clId="{E806845D-6A81-436B-87A8-9C3F88C559BC}" dt="2024-01-07T03:50:03.140" v="3430" actId="164"/>
          <ac:spMkLst>
            <pc:docMk/>
            <pc:sldMk cId="1665421989" sldId="261"/>
            <ac:spMk id="7" creationId="{348646B5-57A5-BDD3-BBF4-B00C87D7A75B}"/>
          </ac:spMkLst>
        </pc:spChg>
        <pc:spChg chg="mod topLvl">
          <ac:chgData name="Colin Young" userId="812158fdcf0ee8bc" providerId="LiveId" clId="{E806845D-6A81-436B-87A8-9C3F88C559BC}" dt="2024-01-07T03:50:03.140" v="3430" actId="164"/>
          <ac:spMkLst>
            <pc:docMk/>
            <pc:sldMk cId="1665421989" sldId="261"/>
            <ac:spMk id="8" creationId="{07C28B0E-6221-F57F-874D-EADCC3FDF6FA}"/>
          </ac:spMkLst>
        </pc:spChg>
        <pc:spChg chg="mod topLvl">
          <ac:chgData name="Colin Young" userId="812158fdcf0ee8bc" providerId="LiveId" clId="{E806845D-6A81-436B-87A8-9C3F88C559BC}" dt="2024-01-07T03:50:03.140" v="3430" actId="164"/>
          <ac:spMkLst>
            <pc:docMk/>
            <pc:sldMk cId="1665421989" sldId="261"/>
            <ac:spMk id="9" creationId="{22450BAF-9EA2-B68F-6355-8718BC59105C}"/>
          </ac:spMkLst>
        </pc:spChg>
        <pc:spChg chg="add mod">
          <ac:chgData name="Colin Young" userId="812158fdcf0ee8bc" providerId="LiveId" clId="{E806845D-6A81-436B-87A8-9C3F88C559BC}" dt="2024-01-07T03:50:03.140" v="3430" actId="164"/>
          <ac:spMkLst>
            <pc:docMk/>
            <pc:sldMk cId="1665421989" sldId="261"/>
            <ac:spMk id="10" creationId="{8C3E6294-4494-5F44-CDE3-E3F29C651BB5}"/>
          </ac:spMkLst>
        </pc:spChg>
        <pc:spChg chg="add mod">
          <ac:chgData name="Colin Young" userId="812158fdcf0ee8bc" providerId="LiveId" clId="{E806845D-6A81-436B-87A8-9C3F88C559BC}" dt="2024-01-07T03:50:03.140" v="3430" actId="164"/>
          <ac:spMkLst>
            <pc:docMk/>
            <pc:sldMk cId="1665421989" sldId="261"/>
            <ac:spMk id="11" creationId="{331E76ED-F75B-FBF2-92CF-BF5A8478C99C}"/>
          </ac:spMkLst>
        </pc:spChg>
        <pc:spChg chg="add mod">
          <ac:chgData name="Colin Young" userId="812158fdcf0ee8bc" providerId="LiveId" clId="{E806845D-6A81-436B-87A8-9C3F88C559BC}" dt="2024-01-07T03:50:03.140" v="3430" actId="164"/>
          <ac:spMkLst>
            <pc:docMk/>
            <pc:sldMk cId="1665421989" sldId="261"/>
            <ac:spMk id="12" creationId="{31A0900B-5EA8-7E37-9487-E18B93C12EE7}"/>
          </ac:spMkLst>
        </pc:spChg>
        <pc:spChg chg="add mod">
          <ac:chgData name="Colin Young" userId="812158fdcf0ee8bc" providerId="LiveId" clId="{E806845D-6A81-436B-87A8-9C3F88C559BC}" dt="2024-01-07T03:50:03.140" v="3430" actId="164"/>
          <ac:spMkLst>
            <pc:docMk/>
            <pc:sldMk cId="1665421989" sldId="261"/>
            <ac:spMk id="13" creationId="{AE2358B7-8359-A5F5-A9C3-D24AB3A61AA1}"/>
          </ac:spMkLst>
        </pc:spChg>
        <pc:spChg chg="add mod">
          <ac:chgData name="Colin Young" userId="812158fdcf0ee8bc" providerId="LiveId" clId="{E806845D-6A81-436B-87A8-9C3F88C559BC}" dt="2024-01-07T03:50:03.140" v="3430" actId="164"/>
          <ac:spMkLst>
            <pc:docMk/>
            <pc:sldMk cId="1665421989" sldId="261"/>
            <ac:spMk id="14" creationId="{EC3C634A-2C03-CE3F-0A10-DCBEA9646EA9}"/>
          </ac:spMkLst>
        </pc:spChg>
        <pc:grpChg chg="add del mod">
          <ac:chgData name="Colin Young" userId="812158fdcf0ee8bc" providerId="LiveId" clId="{E806845D-6A81-436B-87A8-9C3F88C559BC}" dt="2024-01-07T03:45:38.869" v="3341" actId="165"/>
          <ac:grpSpMkLst>
            <pc:docMk/>
            <pc:sldMk cId="1665421989" sldId="261"/>
            <ac:grpSpMk id="4" creationId="{02518B7C-F379-EEB4-5D34-90347B3764C1}"/>
          </ac:grpSpMkLst>
        </pc:grpChg>
        <pc:grpChg chg="add mod">
          <ac:chgData name="Colin Young" userId="812158fdcf0ee8bc" providerId="LiveId" clId="{E806845D-6A81-436B-87A8-9C3F88C559BC}" dt="2024-01-07T03:50:10.802" v="3431" actId="1076"/>
          <ac:grpSpMkLst>
            <pc:docMk/>
            <pc:sldMk cId="1665421989" sldId="261"/>
            <ac:grpSpMk id="15" creationId="{5792F011-3A1A-5CC2-96EF-C24410839E36}"/>
          </ac:grpSpMkLst>
        </pc:grpChg>
      </pc:sldChg>
      <pc:sldChg chg="addSp delSp modSp new mod">
        <pc:chgData name="Colin Young" userId="812158fdcf0ee8bc" providerId="LiveId" clId="{E806845D-6A81-436B-87A8-9C3F88C559BC}" dt="2024-01-07T04:24:32.322" v="4098" actId="1076"/>
        <pc:sldMkLst>
          <pc:docMk/>
          <pc:sldMk cId="1614226742" sldId="262"/>
        </pc:sldMkLst>
        <pc:spChg chg="mod">
          <ac:chgData name="Colin Young" userId="812158fdcf0ee8bc" providerId="LiveId" clId="{E806845D-6A81-436B-87A8-9C3F88C559BC}" dt="2024-01-07T02:55:26.246" v="1804" actId="20577"/>
          <ac:spMkLst>
            <pc:docMk/>
            <pc:sldMk cId="1614226742" sldId="262"/>
            <ac:spMk id="2" creationId="{25A3C744-EE62-3889-5115-4C0BC0EB3EA5}"/>
          </ac:spMkLst>
        </pc:spChg>
        <pc:spChg chg="mod">
          <ac:chgData name="Colin Young" userId="812158fdcf0ee8bc" providerId="LiveId" clId="{E806845D-6A81-436B-87A8-9C3F88C559BC}" dt="2024-01-07T04:24:24.472" v="4097" actId="15"/>
          <ac:spMkLst>
            <pc:docMk/>
            <pc:sldMk cId="1614226742" sldId="262"/>
            <ac:spMk id="3" creationId="{6A971919-49E6-5C66-644C-652F28AAE433}"/>
          </ac:spMkLst>
        </pc:spChg>
        <pc:spChg chg="mod topLvl">
          <ac:chgData name="Colin Young" userId="812158fdcf0ee8bc" providerId="LiveId" clId="{E806845D-6A81-436B-87A8-9C3F88C559BC}" dt="2024-01-07T04:18:48.686" v="3843" actId="164"/>
          <ac:spMkLst>
            <pc:docMk/>
            <pc:sldMk cId="1614226742" sldId="262"/>
            <ac:spMk id="5" creationId="{9CD7A113-4717-2EB8-3E5E-52F1EE9963CF}"/>
          </ac:spMkLst>
        </pc:spChg>
        <pc:spChg chg="del mod topLvl">
          <ac:chgData name="Colin Young" userId="812158fdcf0ee8bc" providerId="LiveId" clId="{E806845D-6A81-436B-87A8-9C3F88C559BC}" dt="2024-01-07T04:15:37.566" v="3804" actId="478"/>
          <ac:spMkLst>
            <pc:docMk/>
            <pc:sldMk cId="1614226742" sldId="262"/>
            <ac:spMk id="6" creationId="{76DCD39C-AFBF-4E2B-BDFE-4E92F4D39F0E}"/>
          </ac:spMkLst>
        </pc:spChg>
        <pc:spChg chg="mod topLvl">
          <ac:chgData name="Colin Young" userId="812158fdcf0ee8bc" providerId="LiveId" clId="{E806845D-6A81-436B-87A8-9C3F88C559BC}" dt="2024-01-07T04:18:48.686" v="3843" actId="164"/>
          <ac:spMkLst>
            <pc:docMk/>
            <pc:sldMk cId="1614226742" sldId="262"/>
            <ac:spMk id="7" creationId="{51580795-953B-97DC-7F94-16F9AD332554}"/>
          </ac:spMkLst>
        </pc:spChg>
        <pc:spChg chg="mod topLvl">
          <ac:chgData name="Colin Young" userId="812158fdcf0ee8bc" providerId="LiveId" clId="{E806845D-6A81-436B-87A8-9C3F88C559BC}" dt="2024-01-07T04:18:48.686" v="3843" actId="164"/>
          <ac:spMkLst>
            <pc:docMk/>
            <pc:sldMk cId="1614226742" sldId="262"/>
            <ac:spMk id="8" creationId="{9B229F40-CC6A-9D52-3F40-68A9C85C0879}"/>
          </ac:spMkLst>
        </pc:spChg>
        <pc:spChg chg="mod topLvl">
          <ac:chgData name="Colin Young" userId="812158fdcf0ee8bc" providerId="LiveId" clId="{E806845D-6A81-436B-87A8-9C3F88C559BC}" dt="2024-01-07T04:18:48.686" v="3843" actId="164"/>
          <ac:spMkLst>
            <pc:docMk/>
            <pc:sldMk cId="1614226742" sldId="262"/>
            <ac:spMk id="9" creationId="{9CEFD0A1-A18D-1F90-86BF-E28600561982}"/>
          </ac:spMkLst>
        </pc:spChg>
        <pc:spChg chg="mod topLvl">
          <ac:chgData name="Colin Young" userId="812158fdcf0ee8bc" providerId="LiveId" clId="{E806845D-6A81-436B-87A8-9C3F88C559BC}" dt="2024-01-07T04:18:48.686" v="3843" actId="164"/>
          <ac:spMkLst>
            <pc:docMk/>
            <pc:sldMk cId="1614226742" sldId="262"/>
            <ac:spMk id="10" creationId="{25BB03AA-5F08-9B3B-CA0F-D7AC213C932D}"/>
          </ac:spMkLst>
        </pc:spChg>
        <pc:spChg chg="del mod topLvl">
          <ac:chgData name="Colin Young" userId="812158fdcf0ee8bc" providerId="LiveId" clId="{E806845D-6A81-436B-87A8-9C3F88C559BC}" dt="2024-01-07T04:15:38.145" v="3805" actId="478"/>
          <ac:spMkLst>
            <pc:docMk/>
            <pc:sldMk cId="1614226742" sldId="262"/>
            <ac:spMk id="11" creationId="{524644ED-85DB-0A2C-E785-7EA656A43EE2}"/>
          </ac:spMkLst>
        </pc:spChg>
        <pc:spChg chg="del mod topLvl">
          <ac:chgData name="Colin Young" userId="812158fdcf0ee8bc" providerId="LiveId" clId="{E806845D-6A81-436B-87A8-9C3F88C559BC}" dt="2024-01-07T04:14:34.888" v="3789" actId="478"/>
          <ac:spMkLst>
            <pc:docMk/>
            <pc:sldMk cId="1614226742" sldId="262"/>
            <ac:spMk id="12" creationId="{42D88554-BF02-F598-3F15-4C5E3AB0ABEE}"/>
          </ac:spMkLst>
        </pc:spChg>
        <pc:spChg chg="mod topLvl">
          <ac:chgData name="Colin Young" userId="812158fdcf0ee8bc" providerId="LiveId" clId="{E806845D-6A81-436B-87A8-9C3F88C559BC}" dt="2024-01-07T04:18:48.686" v="3843" actId="164"/>
          <ac:spMkLst>
            <pc:docMk/>
            <pc:sldMk cId="1614226742" sldId="262"/>
            <ac:spMk id="13" creationId="{80689ED3-015E-88CF-B6DF-040CB41D0632}"/>
          </ac:spMkLst>
        </pc:spChg>
        <pc:spChg chg="del mod topLvl">
          <ac:chgData name="Colin Young" userId="812158fdcf0ee8bc" providerId="LiveId" clId="{E806845D-6A81-436B-87A8-9C3F88C559BC}" dt="2024-01-07T04:15:38.987" v="3806" actId="478"/>
          <ac:spMkLst>
            <pc:docMk/>
            <pc:sldMk cId="1614226742" sldId="262"/>
            <ac:spMk id="14" creationId="{9F99F914-9625-3A96-8037-44487A331B9E}"/>
          </ac:spMkLst>
        </pc:spChg>
        <pc:spChg chg="add mod">
          <ac:chgData name="Colin Young" userId="812158fdcf0ee8bc" providerId="LiveId" clId="{E806845D-6A81-436B-87A8-9C3F88C559BC}" dt="2024-01-07T04:18:48.686" v="3843" actId="164"/>
          <ac:spMkLst>
            <pc:docMk/>
            <pc:sldMk cId="1614226742" sldId="262"/>
            <ac:spMk id="15" creationId="{8FE93E3E-8586-C11E-0559-E8FF5C721DEF}"/>
          </ac:spMkLst>
        </pc:spChg>
        <pc:spChg chg="add mod">
          <ac:chgData name="Colin Young" userId="812158fdcf0ee8bc" providerId="LiveId" clId="{E806845D-6A81-436B-87A8-9C3F88C559BC}" dt="2024-01-07T04:18:48.686" v="3843" actId="164"/>
          <ac:spMkLst>
            <pc:docMk/>
            <pc:sldMk cId="1614226742" sldId="262"/>
            <ac:spMk id="16" creationId="{4E2A1AF6-758B-8DDC-EA5D-767B227C7E5F}"/>
          </ac:spMkLst>
        </pc:spChg>
        <pc:grpChg chg="add del mod">
          <ac:chgData name="Colin Young" userId="812158fdcf0ee8bc" providerId="LiveId" clId="{E806845D-6A81-436B-87A8-9C3F88C559BC}" dt="2024-01-07T04:13:00.450" v="3731" actId="165"/>
          <ac:grpSpMkLst>
            <pc:docMk/>
            <pc:sldMk cId="1614226742" sldId="262"/>
            <ac:grpSpMk id="4" creationId="{AB4DAB0B-4413-E9F0-03B5-7DF2E2455CA1}"/>
          </ac:grpSpMkLst>
        </pc:grpChg>
        <pc:grpChg chg="add mod">
          <ac:chgData name="Colin Young" userId="812158fdcf0ee8bc" providerId="LiveId" clId="{E806845D-6A81-436B-87A8-9C3F88C559BC}" dt="2024-01-07T04:24:32.322" v="4098" actId="1076"/>
          <ac:grpSpMkLst>
            <pc:docMk/>
            <pc:sldMk cId="1614226742" sldId="262"/>
            <ac:grpSpMk id="17" creationId="{7242D25B-2303-3A89-3845-605557BD30E2}"/>
          </ac:grpSpMkLst>
        </pc:grpChg>
      </pc:sldChg>
      <pc:sldChg chg="addSp delSp modSp new mod">
        <pc:chgData name="Colin Young" userId="812158fdcf0ee8bc" providerId="LiveId" clId="{E806845D-6A81-436B-87A8-9C3F88C559BC}" dt="2024-01-07T04:21:29.321" v="3971" actId="207"/>
        <pc:sldMkLst>
          <pc:docMk/>
          <pc:sldMk cId="245140403" sldId="263"/>
        </pc:sldMkLst>
        <pc:spChg chg="mod">
          <ac:chgData name="Colin Young" userId="812158fdcf0ee8bc" providerId="LiveId" clId="{E806845D-6A81-436B-87A8-9C3F88C559BC}" dt="2024-01-07T02:56:27.172" v="1906" actId="20577"/>
          <ac:spMkLst>
            <pc:docMk/>
            <pc:sldMk cId="245140403" sldId="263"/>
            <ac:spMk id="2" creationId="{94E733F2-C91E-6296-6757-ADDF91A0442F}"/>
          </ac:spMkLst>
        </pc:spChg>
        <pc:spChg chg="mod">
          <ac:chgData name="Colin Young" userId="812158fdcf0ee8bc" providerId="LiveId" clId="{E806845D-6A81-436B-87A8-9C3F88C559BC}" dt="2024-01-07T04:21:29.321" v="3971" actId="207"/>
          <ac:spMkLst>
            <pc:docMk/>
            <pc:sldMk cId="245140403" sldId="263"/>
            <ac:spMk id="3" creationId="{F9006A5C-D887-1DAF-64D1-6D772F6F6D3A}"/>
          </ac:spMkLst>
        </pc:spChg>
        <pc:spChg chg="mod topLvl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5" creationId="{1377C0B0-ADBF-8409-674B-6D5FD87ECC14}"/>
          </ac:spMkLst>
        </pc:spChg>
        <pc:spChg chg="mod topLvl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6" creationId="{58D44F45-D642-F4E9-36AF-AB733046FBC7}"/>
          </ac:spMkLst>
        </pc:spChg>
        <pc:spChg chg="mod topLvl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7" creationId="{7EA48B6D-E89C-8689-E820-0C172E5F2B7A}"/>
          </ac:spMkLst>
        </pc:spChg>
        <pc:spChg chg="mod topLvl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8" creationId="{4E53D229-164B-1574-E004-7B1C49C951C5}"/>
          </ac:spMkLst>
        </pc:spChg>
        <pc:spChg chg="mod topLvl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9" creationId="{5A757B64-7183-9E50-6939-3854ADFC9FF8}"/>
          </ac:spMkLst>
        </pc:spChg>
        <pc:spChg chg="add mod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10" creationId="{7EF481F1-0DD0-2171-8754-9FCD7E68EEF7}"/>
          </ac:spMkLst>
        </pc:spChg>
        <pc:spChg chg="mod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13" creationId="{641E1A49-DC66-416B-F282-7CBBA2950CD2}"/>
          </ac:spMkLst>
        </pc:spChg>
        <pc:spChg chg="mod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14" creationId="{DD092794-54A5-DD78-1BD0-D8D1CE77A8AC}"/>
          </ac:spMkLst>
        </pc:spChg>
        <pc:spChg chg="mod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15" creationId="{D0B9E42B-7300-0857-DDFD-F271055F6B31}"/>
          </ac:spMkLst>
        </pc:spChg>
        <pc:spChg chg="mod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16" creationId="{40B89A12-0955-96A7-FFDB-0DEA4CF0D12C}"/>
          </ac:spMkLst>
        </pc:spChg>
        <pc:spChg chg="mod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17" creationId="{F83BE8A7-9B89-4137-1FBE-97F719682EC3}"/>
          </ac:spMkLst>
        </pc:spChg>
        <pc:spChg chg="mod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18" creationId="{6D1DA9C4-D20C-1146-3916-3DA8037CD4D8}"/>
          </ac:spMkLst>
        </pc:spChg>
        <pc:spChg chg="mod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20" creationId="{3E555B09-3A10-DE5F-A4D3-279C9690B732}"/>
          </ac:spMkLst>
        </pc:spChg>
        <pc:spChg chg="mod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21" creationId="{9BFA0344-3500-8ECE-F6C2-3D00CC575762}"/>
          </ac:spMkLst>
        </pc:spChg>
        <pc:spChg chg="mod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22" creationId="{3B19FFF9-4464-00DE-6304-AAD3D32BA313}"/>
          </ac:spMkLst>
        </pc:spChg>
        <pc:spChg chg="mod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23" creationId="{C0651610-527C-14E2-B83E-72C05A2154D6}"/>
          </ac:spMkLst>
        </pc:spChg>
        <pc:spChg chg="mod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24" creationId="{A959AACA-7814-138A-4073-1809DF00F8B5}"/>
          </ac:spMkLst>
        </pc:spChg>
        <pc:spChg chg="mod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25" creationId="{875C4D96-5573-1CA3-EB48-6170F9DB14FD}"/>
          </ac:spMkLst>
        </pc:spChg>
        <pc:spChg chg="add mod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26" creationId="{DD5703FA-9359-6502-B568-ABC277A6CDB9}"/>
          </ac:spMkLst>
        </pc:spChg>
        <pc:spChg chg="add mod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27" creationId="{0A855DAC-8B94-464B-79AE-7B0B96ABA0CF}"/>
          </ac:spMkLst>
        </pc:spChg>
        <pc:spChg chg="add mod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28" creationId="{128CDBF3-0950-3C8A-C271-B43266360669}"/>
          </ac:spMkLst>
        </pc:spChg>
        <pc:spChg chg="add del mod">
          <ac:chgData name="Colin Young" userId="812158fdcf0ee8bc" providerId="LiveId" clId="{E806845D-6A81-436B-87A8-9C3F88C559BC}" dt="2024-01-07T04:00:23.068" v="3530" actId="478"/>
          <ac:spMkLst>
            <pc:docMk/>
            <pc:sldMk cId="245140403" sldId="263"/>
            <ac:spMk id="32" creationId="{19A0CBC6-FC9A-8830-2533-2E02CCDFE697}"/>
          </ac:spMkLst>
        </pc:spChg>
        <pc:spChg chg="add del">
          <ac:chgData name="Colin Young" userId="812158fdcf0ee8bc" providerId="LiveId" clId="{E806845D-6A81-436B-87A8-9C3F88C559BC}" dt="2024-01-07T04:01:04.788" v="3532" actId="478"/>
          <ac:spMkLst>
            <pc:docMk/>
            <pc:sldMk cId="245140403" sldId="263"/>
            <ac:spMk id="33" creationId="{E734985F-65CB-7205-AF83-1E2942E8905E}"/>
          </ac:spMkLst>
        </pc:spChg>
        <pc:spChg chg="add del mod">
          <ac:chgData name="Colin Young" userId="812158fdcf0ee8bc" providerId="LiveId" clId="{E806845D-6A81-436B-87A8-9C3F88C559BC}" dt="2024-01-07T04:01:20.199" v="3536" actId="478"/>
          <ac:spMkLst>
            <pc:docMk/>
            <pc:sldMk cId="245140403" sldId="263"/>
            <ac:spMk id="34" creationId="{D5273EBA-6E1C-DD1C-E888-FA812E349B3B}"/>
          </ac:spMkLst>
        </pc:spChg>
        <pc:spChg chg="add del mod">
          <ac:chgData name="Colin Young" userId="812158fdcf0ee8bc" providerId="LiveId" clId="{E806845D-6A81-436B-87A8-9C3F88C559BC}" dt="2024-01-07T04:01:43.856" v="3543" actId="478"/>
          <ac:spMkLst>
            <pc:docMk/>
            <pc:sldMk cId="245140403" sldId="263"/>
            <ac:spMk id="35" creationId="{013EC6EA-0A6F-1E2E-CD44-6C67DC980DB4}"/>
          </ac:spMkLst>
        </pc:spChg>
        <pc:spChg chg="add del mod">
          <ac:chgData name="Colin Young" userId="812158fdcf0ee8bc" providerId="LiveId" clId="{E806845D-6A81-436B-87A8-9C3F88C559BC}" dt="2024-01-07T04:06:01.320" v="3574" actId="478"/>
          <ac:spMkLst>
            <pc:docMk/>
            <pc:sldMk cId="245140403" sldId="263"/>
            <ac:spMk id="40" creationId="{9780B1F6-6ACF-C617-7CB6-658942ACFEEA}"/>
          </ac:spMkLst>
        </pc:spChg>
        <pc:spChg chg="add del mod">
          <ac:chgData name="Colin Young" userId="812158fdcf0ee8bc" providerId="LiveId" clId="{E806845D-6A81-436B-87A8-9C3F88C559BC}" dt="2024-01-07T04:07:02.434" v="3577" actId="478"/>
          <ac:spMkLst>
            <pc:docMk/>
            <pc:sldMk cId="245140403" sldId="263"/>
            <ac:spMk id="41" creationId="{7E1AB155-328B-1D1C-408D-16C648360B3B}"/>
          </ac:spMkLst>
        </pc:spChg>
        <pc:spChg chg="add del">
          <ac:chgData name="Colin Young" userId="812158fdcf0ee8bc" providerId="LiveId" clId="{E806845D-6A81-436B-87A8-9C3F88C559BC}" dt="2024-01-07T04:07:21.631" v="3579" actId="478"/>
          <ac:spMkLst>
            <pc:docMk/>
            <pc:sldMk cId="245140403" sldId="263"/>
            <ac:spMk id="42" creationId="{55097294-A8FE-B1EB-22E6-2815ADF004D6}"/>
          </ac:spMkLst>
        </pc:spChg>
        <pc:spChg chg="add del mod">
          <ac:chgData name="Colin Young" userId="812158fdcf0ee8bc" providerId="LiveId" clId="{E806845D-6A81-436B-87A8-9C3F88C559BC}" dt="2024-01-07T04:07:56.259" v="3645" actId="478"/>
          <ac:spMkLst>
            <pc:docMk/>
            <pc:sldMk cId="245140403" sldId="263"/>
            <ac:spMk id="43" creationId="{22810A66-7A82-B207-EBB4-4801C2A70858}"/>
          </ac:spMkLst>
        </pc:spChg>
        <pc:spChg chg="add mod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47" creationId="{8A037B53-FEB6-0F82-A239-EE0543F3A44C}"/>
          </ac:spMkLst>
        </pc:spChg>
        <pc:spChg chg="add mod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51" creationId="{F4887584-CB6B-9F0C-0D5E-168029667621}"/>
          </ac:spMkLst>
        </pc:spChg>
        <pc:spChg chg="add del mod">
          <ac:chgData name="Colin Young" userId="812158fdcf0ee8bc" providerId="LiveId" clId="{E806845D-6A81-436B-87A8-9C3F88C559BC}" dt="2024-01-07T04:10:37.824" v="3710"/>
          <ac:spMkLst>
            <pc:docMk/>
            <pc:sldMk cId="245140403" sldId="263"/>
            <ac:spMk id="53" creationId="{38433B3B-7CF3-9A83-7997-490A0F6BA9B3}"/>
          </ac:spMkLst>
        </pc:spChg>
        <pc:spChg chg="add mod">
          <ac:chgData name="Colin Young" userId="812158fdcf0ee8bc" providerId="LiveId" clId="{E806845D-6A81-436B-87A8-9C3F88C559BC}" dt="2024-01-07T04:11:54.906" v="3729" actId="404"/>
          <ac:spMkLst>
            <pc:docMk/>
            <pc:sldMk cId="245140403" sldId="263"/>
            <ac:spMk id="68" creationId="{3E8EA895-206F-6178-C26D-6ADE632E0820}"/>
          </ac:spMkLst>
        </pc:spChg>
        <pc:grpChg chg="add del mod">
          <ac:chgData name="Colin Young" userId="812158fdcf0ee8bc" providerId="LiveId" clId="{E806845D-6A81-436B-87A8-9C3F88C559BC}" dt="2024-01-07T03:51:08.743" v="3449" actId="165"/>
          <ac:grpSpMkLst>
            <pc:docMk/>
            <pc:sldMk cId="245140403" sldId="263"/>
            <ac:grpSpMk id="4" creationId="{F35E270B-8E82-6928-D9C0-11B6CF18FC05}"/>
          </ac:grpSpMkLst>
        </pc:grpChg>
        <pc:grpChg chg="add mod">
          <ac:chgData name="Colin Young" userId="812158fdcf0ee8bc" providerId="LiveId" clId="{E806845D-6A81-436B-87A8-9C3F88C559BC}" dt="2024-01-07T04:11:54.906" v="3729" actId="404"/>
          <ac:grpSpMkLst>
            <pc:docMk/>
            <pc:sldMk cId="245140403" sldId="263"/>
            <ac:grpSpMk id="11" creationId="{BFBD0514-065A-AE68-0798-3C62125890CC}"/>
          </ac:grpSpMkLst>
        </pc:grpChg>
        <pc:grpChg chg="add mod">
          <ac:chgData name="Colin Young" userId="812158fdcf0ee8bc" providerId="LiveId" clId="{E806845D-6A81-436B-87A8-9C3F88C559BC}" dt="2024-01-07T04:11:54.906" v="3729" actId="404"/>
          <ac:grpSpMkLst>
            <pc:docMk/>
            <pc:sldMk cId="245140403" sldId="263"/>
            <ac:grpSpMk id="12" creationId="{2E421FA0-BEB8-6575-3046-56E6379B6911}"/>
          </ac:grpSpMkLst>
        </pc:grpChg>
        <pc:grpChg chg="add mod">
          <ac:chgData name="Colin Young" userId="812158fdcf0ee8bc" providerId="LiveId" clId="{E806845D-6A81-436B-87A8-9C3F88C559BC}" dt="2024-01-07T04:11:54.906" v="3729" actId="404"/>
          <ac:grpSpMkLst>
            <pc:docMk/>
            <pc:sldMk cId="245140403" sldId="263"/>
            <ac:grpSpMk id="19" creationId="{C5666885-E4D1-3A8D-B179-72FA7220F6A4}"/>
          </ac:grpSpMkLst>
        </pc:grpChg>
        <pc:grpChg chg="add mod">
          <ac:chgData name="Colin Young" userId="812158fdcf0ee8bc" providerId="LiveId" clId="{E806845D-6A81-436B-87A8-9C3F88C559BC}" dt="2024-01-07T04:19:44.214" v="3900" actId="1076"/>
          <ac:grpSpMkLst>
            <pc:docMk/>
            <pc:sldMk cId="245140403" sldId="263"/>
            <ac:grpSpMk id="69" creationId="{C1BE7C4E-B493-E9F7-521B-FAE047E31C4B}"/>
          </ac:grpSpMkLst>
        </pc:grpChg>
        <pc:cxnChg chg="add del mod">
          <ac:chgData name="Colin Young" userId="812158fdcf0ee8bc" providerId="LiveId" clId="{E806845D-6A81-436B-87A8-9C3F88C559BC}" dt="2024-01-07T04:02:15.621" v="3561" actId="478"/>
          <ac:cxnSpMkLst>
            <pc:docMk/>
            <pc:sldMk cId="245140403" sldId="263"/>
            <ac:cxnSpMk id="30" creationId="{1A0A3890-67C7-A8E7-9232-C2E6DA222F7A}"/>
          </ac:cxnSpMkLst>
        </pc:cxnChg>
        <pc:cxnChg chg="add del mod">
          <ac:chgData name="Colin Young" userId="812158fdcf0ee8bc" providerId="LiveId" clId="{E806845D-6A81-436B-87A8-9C3F88C559BC}" dt="2024-01-07T04:04:52.957" v="3564" actId="478"/>
          <ac:cxnSpMkLst>
            <pc:docMk/>
            <pc:sldMk cId="245140403" sldId="263"/>
            <ac:cxnSpMk id="38" creationId="{F8924777-FEF0-FCC1-AAE7-8068A19FC380}"/>
          </ac:cxnSpMkLst>
        </pc:cxnChg>
        <pc:cxnChg chg="add mod">
          <ac:chgData name="Colin Young" userId="812158fdcf0ee8bc" providerId="LiveId" clId="{E806845D-6A81-436B-87A8-9C3F88C559BC}" dt="2024-01-07T04:11:54.906" v="3729" actId="404"/>
          <ac:cxnSpMkLst>
            <pc:docMk/>
            <pc:sldMk cId="245140403" sldId="263"/>
            <ac:cxnSpMk id="45" creationId="{65439259-678D-CA3D-4533-8C0DB7A66C8B}"/>
          </ac:cxnSpMkLst>
        </pc:cxnChg>
        <pc:cxnChg chg="add mod">
          <ac:chgData name="Colin Young" userId="812158fdcf0ee8bc" providerId="LiveId" clId="{E806845D-6A81-436B-87A8-9C3F88C559BC}" dt="2024-01-07T04:11:54.906" v="3729" actId="404"/>
          <ac:cxnSpMkLst>
            <pc:docMk/>
            <pc:sldMk cId="245140403" sldId="263"/>
            <ac:cxnSpMk id="50" creationId="{887A552B-5D7E-9CC8-9261-20665ED7A4DD}"/>
          </ac:cxnSpMkLst>
        </pc:cxnChg>
        <pc:cxnChg chg="add del mod">
          <ac:chgData name="Colin Young" userId="812158fdcf0ee8bc" providerId="LiveId" clId="{E806845D-6A81-436B-87A8-9C3F88C559BC}" dt="2024-01-07T04:10:37.824" v="3710"/>
          <ac:cxnSpMkLst>
            <pc:docMk/>
            <pc:sldMk cId="245140403" sldId="263"/>
            <ac:cxnSpMk id="52" creationId="{737382F4-7174-C85D-F15B-156C1D499DA5}"/>
          </ac:cxnSpMkLst>
        </pc:cxnChg>
        <pc:cxnChg chg="add del mod">
          <ac:chgData name="Colin Young" userId="812158fdcf0ee8bc" providerId="LiveId" clId="{E806845D-6A81-436B-87A8-9C3F88C559BC}" dt="2024-01-07T04:10:49.014" v="3712" actId="11529"/>
          <ac:cxnSpMkLst>
            <pc:docMk/>
            <pc:sldMk cId="245140403" sldId="263"/>
            <ac:cxnSpMk id="64" creationId="{A49B73AD-3060-7A84-8798-A548E7BABD15}"/>
          </ac:cxnSpMkLst>
        </pc:cxnChg>
        <pc:cxnChg chg="add mod">
          <ac:chgData name="Colin Young" userId="812158fdcf0ee8bc" providerId="LiveId" clId="{E806845D-6A81-436B-87A8-9C3F88C559BC}" dt="2024-01-07T04:11:54.906" v="3729" actId="404"/>
          <ac:cxnSpMkLst>
            <pc:docMk/>
            <pc:sldMk cId="245140403" sldId="263"/>
            <ac:cxnSpMk id="66" creationId="{714BCD88-99F3-B564-51DC-4DD0659FE8EF}"/>
          </ac:cxnSpMkLst>
        </pc:cxnChg>
      </pc:sldChg>
      <pc:sldChg chg="modSp new mod">
        <pc:chgData name="Colin Young" userId="812158fdcf0ee8bc" providerId="LiveId" clId="{E806845D-6A81-436B-87A8-9C3F88C559BC}" dt="2024-01-07T04:21:00.588" v="3968" actId="207"/>
        <pc:sldMkLst>
          <pc:docMk/>
          <pc:sldMk cId="1711468755" sldId="264"/>
        </pc:sldMkLst>
        <pc:spChg chg="mod">
          <ac:chgData name="Colin Young" userId="812158fdcf0ee8bc" providerId="LiveId" clId="{E806845D-6A81-436B-87A8-9C3F88C559BC}" dt="2024-01-07T03:01:54.596" v="2186" actId="20577"/>
          <ac:spMkLst>
            <pc:docMk/>
            <pc:sldMk cId="1711468755" sldId="264"/>
            <ac:spMk id="2" creationId="{4CB363C1-3343-2722-1C31-EC7CC0A2343C}"/>
          </ac:spMkLst>
        </pc:spChg>
        <pc:spChg chg="mod">
          <ac:chgData name="Colin Young" userId="812158fdcf0ee8bc" providerId="LiveId" clId="{E806845D-6A81-436B-87A8-9C3F88C559BC}" dt="2024-01-07T04:21:00.588" v="3968" actId="207"/>
          <ac:spMkLst>
            <pc:docMk/>
            <pc:sldMk cId="1711468755" sldId="264"/>
            <ac:spMk id="3" creationId="{829B75AE-5F5B-AEE0-AA2F-EC793AD2BBBB}"/>
          </ac:spMkLst>
        </pc:spChg>
      </pc:sldChg>
      <pc:sldChg chg="addSp delSp modSp new mod ord">
        <pc:chgData name="Colin Young" userId="812158fdcf0ee8bc" providerId="LiveId" clId="{E806845D-6A81-436B-87A8-9C3F88C559BC}" dt="2024-01-07T03:18:47.720" v="3205"/>
        <pc:sldMkLst>
          <pc:docMk/>
          <pc:sldMk cId="4014288339" sldId="265"/>
        </pc:sldMkLst>
        <pc:spChg chg="mod">
          <ac:chgData name="Colin Young" userId="812158fdcf0ee8bc" providerId="LiveId" clId="{E806845D-6A81-436B-87A8-9C3F88C559BC}" dt="2024-01-07T02:59:00.661" v="2044" actId="404"/>
          <ac:spMkLst>
            <pc:docMk/>
            <pc:sldMk cId="4014288339" sldId="265"/>
            <ac:spMk id="2" creationId="{C81DAA34-7E30-3ABB-4100-476794465E7C}"/>
          </ac:spMkLst>
        </pc:spChg>
        <pc:spChg chg="add del mod">
          <ac:chgData name="Colin Young" userId="812158fdcf0ee8bc" providerId="LiveId" clId="{E806845D-6A81-436B-87A8-9C3F88C559BC}" dt="2024-01-07T03:00:20.888" v="2048" actId="1032"/>
          <ac:spMkLst>
            <pc:docMk/>
            <pc:sldMk cId="4014288339" sldId="265"/>
            <ac:spMk id="3" creationId="{558B5B71-407C-47DB-06ED-CFA395B14423}"/>
          </ac:spMkLst>
        </pc:spChg>
        <pc:graphicFrameChg chg="add del modGraphic">
          <ac:chgData name="Colin Young" userId="812158fdcf0ee8bc" providerId="LiveId" clId="{E806845D-6A81-436B-87A8-9C3F88C559BC}" dt="2024-01-07T02:59:57.771" v="2047" actId="1032"/>
          <ac:graphicFrameMkLst>
            <pc:docMk/>
            <pc:sldMk cId="4014288339" sldId="265"/>
            <ac:graphicFrameMk id="4" creationId="{9CE84CC5-090A-1B95-D0C3-669D671814E1}"/>
          </ac:graphicFrameMkLst>
        </pc:graphicFrameChg>
        <pc:graphicFrameChg chg="add mod modGraphic">
          <ac:chgData name="Colin Young" userId="812158fdcf0ee8bc" providerId="LiveId" clId="{E806845D-6A81-436B-87A8-9C3F88C559BC}" dt="2024-01-07T03:01:22.030" v="2168" actId="1076"/>
          <ac:graphicFrameMkLst>
            <pc:docMk/>
            <pc:sldMk cId="4014288339" sldId="265"/>
            <ac:graphicFrameMk id="5" creationId="{8F0A8455-C842-9406-E6D3-8DBE3A92D811}"/>
          </ac:graphicFrameMkLst>
        </pc:graphicFrameChg>
      </pc:sldChg>
      <pc:sldChg chg="modSp new mod">
        <pc:chgData name="Colin Young" userId="812158fdcf0ee8bc" providerId="LiveId" clId="{E806845D-6A81-436B-87A8-9C3F88C559BC}" dt="2024-01-07T05:27:38.413" v="5535" actId="20577"/>
        <pc:sldMkLst>
          <pc:docMk/>
          <pc:sldMk cId="3039127127" sldId="266"/>
        </pc:sldMkLst>
        <pc:spChg chg="mod">
          <ac:chgData name="Colin Young" userId="812158fdcf0ee8bc" providerId="LiveId" clId="{E806845D-6A81-436B-87A8-9C3F88C559BC}" dt="2024-01-07T03:05:13.952" v="2533" actId="20577"/>
          <ac:spMkLst>
            <pc:docMk/>
            <pc:sldMk cId="3039127127" sldId="266"/>
            <ac:spMk id="2" creationId="{5B96DCDD-5983-2167-F95B-D7CD9090B88E}"/>
          </ac:spMkLst>
        </pc:spChg>
        <pc:spChg chg="mod">
          <ac:chgData name="Colin Young" userId="812158fdcf0ee8bc" providerId="LiveId" clId="{E806845D-6A81-436B-87A8-9C3F88C559BC}" dt="2024-01-07T05:27:38.413" v="5535" actId="20577"/>
          <ac:spMkLst>
            <pc:docMk/>
            <pc:sldMk cId="3039127127" sldId="266"/>
            <ac:spMk id="3" creationId="{7BAB2937-DD71-474D-BD66-98230D0123DD}"/>
          </ac:spMkLst>
        </pc:spChg>
      </pc:sldChg>
      <pc:sldChg chg="modSp new mod">
        <pc:chgData name="Colin Young" userId="812158fdcf0ee8bc" providerId="LiveId" clId="{E806845D-6A81-436B-87A8-9C3F88C559BC}" dt="2024-01-07T05:27:25.915" v="5522" actId="20577"/>
        <pc:sldMkLst>
          <pc:docMk/>
          <pc:sldMk cId="2199177061" sldId="267"/>
        </pc:sldMkLst>
        <pc:spChg chg="mod">
          <ac:chgData name="Colin Young" userId="812158fdcf0ee8bc" providerId="LiveId" clId="{E806845D-6A81-436B-87A8-9C3F88C559BC}" dt="2024-01-07T03:07:59.004" v="2688" actId="20577"/>
          <ac:spMkLst>
            <pc:docMk/>
            <pc:sldMk cId="2199177061" sldId="267"/>
            <ac:spMk id="2" creationId="{DC2CF8E4-8EC1-298C-0212-6779EA863FA6}"/>
          </ac:spMkLst>
        </pc:spChg>
        <pc:spChg chg="mod">
          <ac:chgData name="Colin Young" userId="812158fdcf0ee8bc" providerId="LiveId" clId="{E806845D-6A81-436B-87A8-9C3F88C559BC}" dt="2024-01-07T05:27:25.915" v="5522" actId="20577"/>
          <ac:spMkLst>
            <pc:docMk/>
            <pc:sldMk cId="2199177061" sldId="267"/>
            <ac:spMk id="3" creationId="{2017B476-D0AF-C36F-5315-9010B525D3DC}"/>
          </ac:spMkLst>
        </pc:spChg>
      </pc:sldChg>
      <pc:sldChg chg="addSp delSp modSp new mod">
        <pc:chgData name="Colin Young" userId="812158fdcf0ee8bc" providerId="LiveId" clId="{E806845D-6A81-436B-87A8-9C3F88C559BC}" dt="2024-01-07T04:34:41.861" v="5016" actId="14100"/>
        <pc:sldMkLst>
          <pc:docMk/>
          <pc:sldMk cId="2897343948" sldId="268"/>
        </pc:sldMkLst>
        <pc:spChg chg="mod">
          <ac:chgData name="Colin Young" userId="812158fdcf0ee8bc" providerId="LiveId" clId="{E806845D-6A81-436B-87A8-9C3F88C559BC}" dt="2024-01-07T03:13:45.918" v="2991" actId="20577"/>
          <ac:spMkLst>
            <pc:docMk/>
            <pc:sldMk cId="2897343948" sldId="268"/>
            <ac:spMk id="2" creationId="{5523989A-25BF-18E4-531C-778289ECD79A}"/>
          </ac:spMkLst>
        </pc:spChg>
        <pc:spChg chg="mod">
          <ac:chgData name="Colin Young" userId="812158fdcf0ee8bc" providerId="LiveId" clId="{E806845D-6A81-436B-87A8-9C3F88C559BC}" dt="2024-01-07T04:34:41.861" v="5016" actId="14100"/>
          <ac:spMkLst>
            <pc:docMk/>
            <pc:sldMk cId="2897343948" sldId="268"/>
            <ac:spMk id="3" creationId="{CEF3BDCD-9A2A-A8D5-7832-084B6890742B}"/>
          </ac:spMkLst>
        </pc:spChg>
        <pc:spChg chg="mod topLvl">
          <ac:chgData name="Colin Young" userId="812158fdcf0ee8bc" providerId="LiveId" clId="{E806845D-6A81-436B-87A8-9C3F88C559BC}" dt="2024-01-07T04:27:40.443" v="4329" actId="164"/>
          <ac:spMkLst>
            <pc:docMk/>
            <pc:sldMk cId="2897343948" sldId="268"/>
            <ac:spMk id="5" creationId="{C1F8FD90-F785-D460-3758-B3606D87F179}"/>
          </ac:spMkLst>
        </pc:spChg>
        <pc:spChg chg="mod topLvl">
          <ac:chgData name="Colin Young" userId="812158fdcf0ee8bc" providerId="LiveId" clId="{E806845D-6A81-436B-87A8-9C3F88C559BC}" dt="2024-01-07T04:27:40.443" v="4329" actId="164"/>
          <ac:spMkLst>
            <pc:docMk/>
            <pc:sldMk cId="2897343948" sldId="268"/>
            <ac:spMk id="6" creationId="{C15C54EB-A0AC-19EC-A39B-ED451A19C1CC}"/>
          </ac:spMkLst>
        </pc:spChg>
        <pc:spChg chg="mod topLvl">
          <ac:chgData name="Colin Young" userId="812158fdcf0ee8bc" providerId="LiveId" clId="{E806845D-6A81-436B-87A8-9C3F88C559BC}" dt="2024-01-07T04:27:40.443" v="4329" actId="164"/>
          <ac:spMkLst>
            <pc:docMk/>
            <pc:sldMk cId="2897343948" sldId="268"/>
            <ac:spMk id="7" creationId="{80353855-ED3D-09FC-1E34-78D3049B2481}"/>
          </ac:spMkLst>
        </pc:spChg>
        <pc:spChg chg="mod topLvl">
          <ac:chgData name="Colin Young" userId="812158fdcf0ee8bc" providerId="LiveId" clId="{E806845D-6A81-436B-87A8-9C3F88C559BC}" dt="2024-01-07T04:27:40.443" v="4329" actId="164"/>
          <ac:spMkLst>
            <pc:docMk/>
            <pc:sldMk cId="2897343948" sldId="268"/>
            <ac:spMk id="8" creationId="{A8823E1E-FA84-4000-2D26-53AF7EFB4460}"/>
          </ac:spMkLst>
        </pc:spChg>
        <pc:spChg chg="mod topLvl">
          <ac:chgData name="Colin Young" userId="812158fdcf0ee8bc" providerId="LiveId" clId="{E806845D-6A81-436B-87A8-9C3F88C559BC}" dt="2024-01-07T04:27:40.443" v="4329" actId="164"/>
          <ac:spMkLst>
            <pc:docMk/>
            <pc:sldMk cId="2897343948" sldId="268"/>
            <ac:spMk id="9" creationId="{E510A5DD-DBDC-967A-F873-4AEFFABEC04F}"/>
          </ac:spMkLst>
        </pc:spChg>
        <pc:spChg chg="mod topLvl">
          <ac:chgData name="Colin Young" userId="812158fdcf0ee8bc" providerId="LiveId" clId="{E806845D-6A81-436B-87A8-9C3F88C559BC}" dt="2024-01-07T04:27:40.443" v="4329" actId="164"/>
          <ac:spMkLst>
            <pc:docMk/>
            <pc:sldMk cId="2897343948" sldId="268"/>
            <ac:spMk id="10" creationId="{CA5615A4-F117-2991-79BC-6BF04A4D4B0F}"/>
          </ac:spMkLst>
        </pc:spChg>
        <pc:spChg chg="mod topLvl">
          <ac:chgData name="Colin Young" userId="812158fdcf0ee8bc" providerId="LiveId" clId="{E806845D-6A81-436B-87A8-9C3F88C559BC}" dt="2024-01-07T04:27:40.443" v="4329" actId="164"/>
          <ac:spMkLst>
            <pc:docMk/>
            <pc:sldMk cId="2897343948" sldId="268"/>
            <ac:spMk id="11" creationId="{D0D4677D-CB74-BB09-FAA2-30B51AECC87E}"/>
          </ac:spMkLst>
        </pc:spChg>
        <pc:spChg chg="add mod">
          <ac:chgData name="Colin Young" userId="812158fdcf0ee8bc" providerId="LiveId" clId="{E806845D-6A81-436B-87A8-9C3F88C559BC}" dt="2024-01-07T04:27:40.443" v="4329" actId="164"/>
          <ac:spMkLst>
            <pc:docMk/>
            <pc:sldMk cId="2897343948" sldId="268"/>
            <ac:spMk id="12" creationId="{0277F123-3E51-6E22-CF22-10F8B53ABB10}"/>
          </ac:spMkLst>
        </pc:spChg>
        <pc:spChg chg="add mod">
          <ac:chgData name="Colin Young" userId="812158fdcf0ee8bc" providerId="LiveId" clId="{E806845D-6A81-436B-87A8-9C3F88C559BC}" dt="2024-01-07T04:27:40.443" v="4329" actId="164"/>
          <ac:spMkLst>
            <pc:docMk/>
            <pc:sldMk cId="2897343948" sldId="268"/>
            <ac:spMk id="13" creationId="{4063C0FF-669D-0DA0-8FEA-133ED52FC2E9}"/>
          </ac:spMkLst>
        </pc:spChg>
        <pc:grpChg chg="add del mod">
          <ac:chgData name="Colin Young" userId="812158fdcf0ee8bc" providerId="LiveId" clId="{E806845D-6A81-436B-87A8-9C3F88C559BC}" dt="2024-01-07T04:25:49.815" v="4101" actId="165"/>
          <ac:grpSpMkLst>
            <pc:docMk/>
            <pc:sldMk cId="2897343948" sldId="268"/>
            <ac:grpSpMk id="4" creationId="{45E01621-7359-AF77-9A1A-A7BC0ACBB74B}"/>
          </ac:grpSpMkLst>
        </pc:grpChg>
        <pc:grpChg chg="add mod">
          <ac:chgData name="Colin Young" userId="812158fdcf0ee8bc" providerId="LiveId" clId="{E806845D-6A81-436B-87A8-9C3F88C559BC}" dt="2024-01-07T04:33:15.190" v="4865" actId="1076"/>
          <ac:grpSpMkLst>
            <pc:docMk/>
            <pc:sldMk cId="2897343948" sldId="268"/>
            <ac:grpSpMk id="14" creationId="{DF91B7C4-E1E1-6E39-7A7E-07FF446BA3F1}"/>
          </ac:grpSpMkLst>
        </pc:grpChg>
      </pc:sldChg>
      <pc:sldChg chg="modSp new mod">
        <pc:chgData name="Colin Young" userId="812158fdcf0ee8bc" providerId="LiveId" clId="{E806845D-6A81-436B-87A8-9C3F88C559BC}" dt="2024-01-07T05:18:08.681" v="5071" actId="20577"/>
        <pc:sldMkLst>
          <pc:docMk/>
          <pc:sldMk cId="2579685578" sldId="269"/>
        </pc:sldMkLst>
        <pc:spChg chg="mod">
          <ac:chgData name="Colin Young" userId="812158fdcf0ee8bc" providerId="LiveId" clId="{E806845D-6A81-436B-87A8-9C3F88C559BC}" dt="2024-01-07T05:18:08.681" v="5071" actId="20577"/>
          <ac:spMkLst>
            <pc:docMk/>
            <pc:sldMk cId="2579685578" sldId="269"/>
            <ac:spMk id="2" creationId="{0B283ED1-3BF4-1838-6DDD-A105CAC4B28B}"/>
          </ac:spMkLst>
        </pc:spChg>
      </pc:sldChg>
      <pc:sldChg chg="modSp new mod">
        <pc:chgData name="Colin Young" userId="812158fdcf0ee8bc" providerId="LiveId" clId="{E806845D-6A81-436B-87A8-9C3F88C559BC}" dt="2024-01-07T05:18:57.510" v="5099" actId="14100"/>
        <pc:sldMkLst>
          <pc:docMk/>
          <pc:sldMk cId="2290746390" sldId="270"/>
        </pc:sldMkLst>
        <pc:spChg chg="mod">
          <ac:chgData name="Colin Young" userId="812158fdcf0ee8bc" providerId="LiveId" clId="{E806845D-6A81-436B-87A8-9C3F88C559BC}" dt="2024-01-07T05:18:57.510" v="5099" actId="14100"/>
          <ac:spMkLst>
            <pc:docMk/>
            <pc:sldMk cId="2290746390" sldId="270"/>
            <ac:spMk id="2" creationId="{6D57712E-6C5D-88E1-775E-FB2F3ACE3841}"/>
          </ac:spMkLst>
        </pc:spChg>
      </pc:sldChg>
      <pc:sldMasterChg chg="modSp modSldLayout">
        <pc:chgData name="Colin Young" userId="812158fdcf0ee8bc" providerId="LiveId" clId="{E806845D-6A81-436B-87A8-9C3F88C559BC}" dt="2024-01-07T02:35:35.912" v="42"/>
        <pc:sldMasterMkLst>
          <pc:docMk/>
          <pc:sldMasterMk cId="2348737466" sldId="2147483648"/>
        </pc:sldMasterMkLst>
        <pc:spChg chg="mod">
          <ac:chgData name="Colin Young" userId="812158fdcf0ee8bc" providerId="LiveId" clId="{E806845D-6A81-436B-87A8-9C3F88C559BC}" dt="2024-01-07T02:35:35.912" v="42"/>
          <ac:spMkLst>
            <pc:docMk/>
            <pc:sldMasterMk cId="2348737466" sldId="2147483648"/>
            <ac:spMk id="2" creationId="{0D0E7D8F-FF9D-1FA4-0AD7-3B2CB5A7FB32}"/>
          </ac:spMkLst>
        </pc:spChg>
        <pc:spChg chg="mod">
          <ac:chgData name="Colin Young" userId="812158fdcf0ee8bc" providerId="LiveId" clId="{E806845D-6A81-436B-87A8-9C3F88C559BC}" dt="2024-01-07T02:35:35.912" v="42"/>
          <ac:spMkLst>
            <pc:docMk/>
            <pc:sldMasterMk cId="2348737466" sldId="2147483648"/>
            <ac:spMk id="3" creationId="{E72042B9-7246-6EF7-EAEF-B34DDC8715BD}"/>
          </ac:spMkLst>
        </pc:spChg>
        <pc:spChg chg="mod">
          <ac:chgData name="Colin Young" userId="812158fdcf0ee8bc" providerId="LiveId" clId="{E806845D-6A81-436B-87A8-9C3F88C559BC}" dt="2024-01-07T02:35:35.912" v="42"/>
          <ac:spMkLst>
            <pc:docMk/>
            <pc:sldMasterMk cId="2348737466" sldId="2147483648"/>
            <ac:spMk id="4" creationId="{0A833388-9C1A-C024-61A8-AFFD1CDF11B7}"/>
          </ac:spMkLst>
        </pc:spChg>
        <pc:spChg chg="mod">
          <ac:chgData name="Colin Young" userId="812158fdcf0ee8bc" providerId="LiveId" clId="{E806845D-6A81-436B-87A8-9C3F88C559BC}" dt="2024-01-07T02:35:35.912" v="42"/>
          <ac:spMkLst>
            <pc:docMk/>
            <pc:sldMasterMk cId="2348737466" sldId="2147483648"/>
            <ac:spMk id="5" creationId="{3BDEBA97-10B6-CFBE-89CB-AA61D11304A6}"/>
          </ac:spMkLst>
        </pc:spChg>
        <pc:spChg chg="mod">
          <ac:chgData name="Colin Young" userId="812158fdcf0ee8bc" providerId="LiveId" clId="{E806845D-6A81-436B-87A8-9C3F88C559BC}" dt="2024-01-07T02:35:35.912" v="42"/>
          <ac:spMkLst>
            <pc:docMk/>
            <pc:sldMasterMk cId="2348737466" sldId="2147483648"/>
            <ac:spMk id="6" creationId="{06386E76-DE44-9E22-02A6-720E344286E3}"/>
          </ac:spMkLst>
        </pc:spChg>
        <pc:sldLayoutChg chg="modSp">
          <pc:chgData name="Colin Young" userId="812158fdcf0ee8bc" providerId="LiveId" clId="{E806845D-6A81-436B-87A8-9C3F88C559BC}" dt="2024-01-07T02:35:35.912" v="42"/>
          <pc:sldLayoutMkLst>
            <pc:docMk/>
            <pc:sldMasterMk cId="2348737466" sldId="2147483648"/>
            <pc:sldLayoutMk cId="1511129991" sldId="2147483649"/>
          </pc:sldLayoutMkLst>
          <pc:spChg chg="mod">
            <ac:chgData name="Colin Young" userId="812158fdcf0ee8bc" providerId="LiveId" clId="{E806845D-6A81-436B-87A8-9C3F88C559BC}" dt="2024-01-07T02:35:35.912" v="42"/>
            <ac:spMkLst>
              <pc:docMk/>
              <pc:sldMasterMk cId="2348737466" sldId="2147483648"/>
              <pc:sldLayoutMk cId="1511129991" sldId="2147483649"/>
              <ac:spMk id="2" creationId="{8AA6CA52-20A3-619C-1250-634FFB1B3917}"/>
            </ac:spMkLst>
          </pc:spChg>
          <pc:spChg chg="mod">
            <ac:chgData name="Colin Young" userId="812158fdcf0ee8bc" providerId="LiveId" clId="{E806845D-6A81-436B-87A8-9C3F88C559BC}" dt="2024-01-07T02:35:35.912" v="42"/>
            <ac:spMkLst>
              <pc:docMk/>
              <pc:sldMasterMk cId="2348737466" sldId="2147483648"/>
              <pc:sldLayoutMk cId="1511129991" sldId="2147483649"/>
              <ac:spMk id="3" creationId="{A30956AF-2F2F-E0CD-54EB-02BCCB3468AB}"/>
            </ac:spMkLst>
          </pc:spChg>
        </pc:sldLayoutChg>
        <pc:sldLayoutChg chg="modSp">
          <pc:chgData name="Colin Young" userId="812158fdcf0ee8bc" providerId="LiveId" clId="{E806845D-6A81-436B-87A8-9C3F88C559BC}" dt="2024-01-07T02:35:35.912" v="42"/>
          <pc:sldLayoutMkLst>
            <pc:docMk/>
            <pc:sldMasterMk cId="2348737466" sldId="2147483648"/>
            <pc:sldLayoutMk cId="1404346416" sldId="2147483651"/>
          </pc:sldLayoutMkLst>
          <pc:spChg chg="mod">
            <ac:chgData name="Colin Young" userId="812158fdcf0ee8bc" providerId="LiveId" clId="{E806845D-6A81-436B-87A8-9C3F88C559BC}" dt="2024-01-07T02:35:35.912" v="42"/>
            <ac:spMkLst>
              <pc:docMk/>
              <pc:sldMasterMk cId="2348737466" sldId="2147483648"/>
              <pc:sldLayoutMk cId="1404346416" sldId="2147483651"/>
              <ac:spMk id="2" creationId="{F30F5E30-C6B1-D757-041B-74BF31AB3203}"/>
            </ac:spMkLst>
          </pc:spChg>
          <pc:spChg chg="mod">
            <ac:chgData name="Colin Young" userId="812158fdcf0ee8bc" providerId="LiveId" clId="{E806845D-6A81-436B-87A8-9C3F88C559BC}" dt="2024-01-07T02:35:35.912" v="42"/>
            <ac:spMkLst>
              <pc:docMk/>
              <pc:sldMasterMk cId="2348737466" sldId="2147483648"/>
              <pc:sldLayoutMk cId="1404346416" sldId="2147483651"/>
              <ac:spMk id="3" creationId="{DFD3FAC6-902F-A976-720A-53C763A9870B}"/>
            </ac:spMkLst>
          </pc:spChg>
        </pc:sldLayoutChg>
        <pc:sldLayoutChg chg="modSp">
          <pc:chgData name="Colin Young" userId="812158fdcf0ee8bc" providerId="LiveId" clId="{E806845D-6A81-436B-87A8-9C3F88C559BC}" dt="2024-01-07T02:35:35.912" v="42"/>
          <pc:sldLayoutMkLst>
            <pc:docMk/>
            <pc:sldMasterMk cId="2348737466" sldId="2147483648"/>
            <pc:sldLayoutMk cId="3287795963" sldId="2147483652"/>
          </pc:sldLayoutMkLst>
          <pc:spChg chg="mod">
            <ac:chgData name="Colin Young" userId="812158fdcf0ee8bc" providerId="LiveId" clId="{E806845D-6A81-436B-87A8-9C3F88C559BC}" dt="2024-01-07T02:35:35.912" v="42"/>
            <ac:spMkLst>
              <pc:docMk/>
              <pc:sldMasterMk cId="2348737466" sldId="2147483648"/>
              <pc:sldLayoutMk cId="3287795963" sldId="2147483652"/>
              <ac:spMk id="3" creationId="{8157B50A-4D5D-EC34-B430-7E808BA5192D}"/>
            </ac:spMkLst>
          </pc:spChg>
          <pc:spChg chg="mod">
            <ac:chgData name="Colin Young" userId="812158fdcf0ee8bc" providerId="LiveId" clId="{E806845D-6A81-436B-87A8-9C3F88C559BC}" dt="2024-01-07T02:35:35.912" v="42"/>
            <ac:spMkLst>
              <pc:docMk/>
              <pc:sldMasterMk cId="2348737466" sldId="2147483648"/>
              <pc:sldLayoutMk cId="3287795963" sldId="2147483652"/>
              <ac:spMk id="4" creationId="{5DB51DCC-6C88-6ED8-F58E-411AD67F0379}"/>
            </ac:spMkLst>
          </pc:spChg>
        </pc:sldLayoutChg>
        <pc:sldLayoutChg chg="modSp">
          <pc:chgData name="Colin Young" userId="812158fdcf0ee8bc" providerId="LiveId" clId="{E806845D-6A81-436B-87A8-9C3F88C559BC}" dt="2024-01-07T02:35:35.912" v="42"/>
          <pc:sldLayoutMkLst>
            <pc:docMk/>
            <pc:sldMasterMk cId="2348737466" sldId="2147483648"/>
            <pc:sldLayoutMk cId="1936269857" sldId="2147483653"/>
          </pc:sldLayoutMkLst>
          <pc:spChg chg="mod">
            <ac:chgData name="Colin Young" userId="812158fdcf0ee8bc" providerId="LiveId" clId="{E806845D-6A81-436B-87A8-9C3F88C559BC}" dt="2024-01-07T02:35:35.912" v="42"/>
            <ac:spMkLst>
              <pc:docMk/>
              <pc:sldMasterMk cId="2348737466" sldId="2147483648"/>
              <pc:sldLayoutMk cId="1936269857" sldId="2147483653"/>
              <ac:spMk id="2" creationId="{DC6C1F39-7099-21BA-2AC1-1DFCB08BC763}"/>
            </ac:spMkLst>
          </pc:spChg>
          <pc:spChg chg="mod">
            <ac:chgData name="Colin Young" userId="812158fdcf0ee8bc" providerId="LiveId" clId="{E806845D-6A81-436B-87A8-9C3F88C559BC}" dt="2024-01-07T02:35:35.912" v="42"/>
            <ac:spMkLst>
              <pc:docMk/>
              <pc:sldMasterMk cId="2348737466" sldId="2147483648"/>
              <pc:sldLayoutMk cId="1936269857" sldId="2147483653"/>
              <ac:spMk id="3" creationId="{79A78852-D9AE-2E70-6AEF-2D43EC2ADF01}"/>
            </ac:spMkLst>
          </pc:spChg>
          <pc:spChg chg="mod">
            <ac:chgData name="Colin Young" userId="812158fdcf0ee8bc" providerId="LiveId" clId="{E806845D-6A81-436B-87A8-9C3F88C559BC}" dt="2024-01-07T02:35:35.912" v="42"/>
            <ac:spMkLst>
              <pc:docMk/>
              <pc:sldMasterMk cId="2348737466" sldId="2147483648"/>
              <pc:sldLayoutMk cId="1936269857" sldId="2147483653"/>
              <ac:spMk id="4" creationId="{AC178158-71BD-5C6C-FB76-AE46F42A6EC4}"/>
            </ac:spMkLst>
          </pc:spChg>
          <pc:spChg chg="mod">
            <ac:chgData name="Colin Young" userId="812158fdcf0ee8bc" providerId="LiveId" clId="{E806845D-6A81-436B-87A8-9C3F88C559BC}" dt="2024-01-07T02:35:35.912" v="42"/>
            <ac:spMkLst>
              <pc:docMk/>
              <pc:sldMasterMk cId="2348737466" sldId="2147483648"/>
              <pc:sldLayoutMk cId="1936269857" sldId="2147483653"/>
              <ac:spMk id="5" creationId="{50D65F48-6D8E-BD34-8EB1-5C5C9C1B14C9}"/>
            </ac:spMkLst>
          </pc:spChg>
          <pc:spChg chg="mod">
            <ac:chgData name="Colin Young" userId="812158fdcf0ee8bc" providerId="LiveId" clId="{E806845D-6A81-436B-87A8-9C3F88C559BC}" dt="2024-01-07T02:35:35.912" v="42"/>
            <ac:spMkLst>
              <pc:docMk/>
              <pc:sldMasterMk cId="2348737466" sldId="2147483648"/>
              <pc:sldLayoutMk cId="1936269857" sldId="2147483653"/>
              <ac:spMk id="6" creationId="{F0359BD0-440E-C3FF-FEAA-C9B2E2AD28A5}"/>
            </ac:spMkLst>
          </pc:spChg>
        </pc:sldLayoutChg>
        <pc:sldLayoutChg chg="modSp">
          <pc:chgData name="Colin Young" userId="812158fdcf0ee8bc" providerId="LiveId" clId="{E806845D-6A81-436B-87A8-9C3F88C559BC}" dt="2024-01-07T02:35:35.912" v="42"/>
          <pc:sldLayoutMkLst>
            <pc:docMk/>
            <pc:sldMasterMk cId="2348737466" sldId="2147483648"/>
            <pc:sldLayoutMk cId="2540353242" sldId="2147483656"/>
          </pc:sldLayoutMkLst>
          <pc:spChg chg="mod">
            <ac:chgData name="Colin Young" userId="812158fdcf0ee8bc" providerId="LiveId" clId="{E806845D-6A81-436B-87A8-9C3F88C559BC}" dt="2024-01-07T02:35:35.912" v="42"/>
            <ac:spMkLst>
              <pc:docMk/>
              <pc:sldMasterMk cId="2348737466" sldId="2147483648"/>
              <pc:sldLayoutMk cId="2540353242" sldId="2147483656"/>
              <ac:spMk id="2" creationId="{8551E1DF-9498-DD43-8374-E1CD441D0D44}"/>
            </ac:spMkLst>
          </pc:spChg>
          <pc:spChg chg="mod">
            <ac:chgData name="Colin Young" userId="812158fdcf0ee8bc" providerId="LiveId" clId="{E806845D-6A81-436B-87A8-9C3F88C559BC}" dt="2024-01-07T02:35:35.912" v="42"/>
            <ac:spMkLst>
              <pc:docMk/>
              <pc:sldMasterMk cId="2348737466" sldId="2147483648"/>
              <pc:sldLayoutMk cId="2540353242" sldId="2147483656"/>
              <ac:spMk id="3" creationId="{E3FAFC8C-4982-F486-536E-77162E3AE7E6}"/>
            </ac:spMkLst>
          </pc:spChg>
          <pc:spChg chg="mod">
            <ac:chgData name="Colin Young" userId="812158fdcf0ee8bc" providerId="LiveId" clId="{E806845D-6A81-436B-87A8-9C3F88C559BC}" dt="2024-01-07T02:35:35.912" v="42"/>
            <ac:spMkLst>
              <pc:docMk/>
              <pc:sldMasterMk cId="2348737466" sldId="2147483648"/>
              <pc:sldLayoutMk cId="2540353242" sldId="2147483656"/>
              <ac:spMk id="4" creationId="{FB5F6442-C457-6090-ABCA-48FB39C5952F}"/>
            </ac:spMkLst>
          </pc:spChg>
        </pc:sldLayoutChg>
        <pc:sldLayoutChg chg="modSp">
          <pc:chgData name="Colin Young" userId="812158fdcf0ee8bc" providerId="LiveId" clId="{E806845D-6A81-436B-87A8-9C3F88C559BC}" dt="2024-01-07T02:35:35.912" v="42"/>
          <pc:sldLayoutMkLst>
            <pc:docMk/>
            <pc:sldMasterMk cId="2348737466" sldId="2147483648"/>
            <pc:sldLayoutMk cId="875154221" sldId="2147483657"/>
          </pc:sldLayoutMkLst>
          <pc:spChg chg="mod">
            <ac:chgData name="Colin Young" userId="812158fdcf0ee8bc" providerId="LiveId" clId="{E806845D-6A81-436B-87A8-9C3F88C559BC}" dt="2024-01-07T02:35:35.912" v="42"/>
            <ac:spMkLst>
              <pc:docMk/>
              <pc:sldMasterMk cId="2348737466" sldId="2147483648"/>
              <pc:sldLayoutMk cId="875154221" sldId="2147483657"/>
              <ac:spMk id="2" creationId="{98FC30C4-C39E-5F78-5DCB-C108FCEC5705}"/>
            </ac:spMkLst>
          </pc:spChg>
          <pc:spChg chg="mod">
            <ac:chgData name="Colin Young" userId="812158fdcf0ee8bc" providerId="LiveId" clId="{E806845D-6A81-436B-87A8-9C3F88C559BC}" dt="2024-01-07T02:35:35.912" v="42"/>
            <ac:spMkLst>
              <pc:docMk/>
              <pc:sldMasterMk cId="2348737466" sldId="2147483648"/>
              <pc:sldLayoutMk cId="875154221" sldId="2147483657"/>
              <ac:spMk id="3" creationId="{D0B45F01-8A88-1CFC-55B3-80656B6ED083}"/>
            </ac:spMkLst>
          </pc:spChg>
          <pc:spChg chg="mod">
            <ac:chgData name="Colin Young" userId="812158fdcf0ee8bc" providerId="LiveId" clId="{E806845D-6A81-436B-87A8-9C3F88C559BC}" dt="2024-01-07T02:35:35.912" v="42"/>
            <ac:spMkLst>
              <pc:docMk/>
              <pc:sldMasterMk cId="2348737466" sldId="2147483648"/>
              <pc:sldLayoutMk cId="875154221" sldId="2147483657"/>
              <ac:spMk id="4" creationId="{826FE880-719D-514F-0BE9-3FF13A0A4F79}"/>
            </ac:spMkLst>
          </pc:spChg>
        </pc:sldLayoutChg>
        <pc:sldLayoutChg chg="modSp">
          <pc:chgData name="Colin Young" userId="812158fdcf0ee8bc" providerId="LiveId" clId="{E806845D-6A81-436B-87A8-9C3F88C559BC}" dt="2024-01-07T02:35:35.912" v="42"/>
          <pc:sldLayoutMkLst>
            <pc:docMk/>
            <pc:sldMasterMk cId="2348737466" sldId="2147483648"/>
            <pc:sldLayoutMk cId="101544113" sldId="2147483659"/>
          </pc:sldLayoutMkLst>
          <pc:spChg chg="mod">
            <ac:chgData name="Colin Young" userId="812158fdcf0ee8bc" providerId="LiveId" clId="{E806845D-6A81-436B-87A8-9C3F88C559BC}" dt="2024-01-07T02:35:35.912" v="42"/>
            <ac:spMkLst>
              <pc:docMk/>
              <pc:sldMasterMk cId="2348737466" sldId="2147483648"/>
              <pc:sldLayoutMk cId="101544113" sldId="2147483659"/>
              <ac:spMk id="2" creationId="{2EFC45A9-B873-58BE-243B-B37190F5AC4F}"/>
            </ac:spMkLst>
          </pc:spChg>
          <pc:spChg chg="mod">
            <ac:chgData name="Colin Young" userId="812158fdcf0ee8bc" providerId="LiveId" clId="{E806845D-6A81-436B-87A8-9C3F88C559BC}" dt="2024-01-07T02:35:35.912" v="42"/>
            <ac:spMkLst>
              <pc:docMk/>
              <pc:sldMasterMk cId="2348737466" sldId="2147483648"/>
              <pc:sldLayoutMk cId="101544113" sldId="2147483659"/>
              <ac:spMk id="3" creationId="{58355E22-B03B-3A14-9709-29A24B6B011C}"/>
            </ac:spMkLst>
          </pc:spChg>
        </pc:sldLayoutChg>
      </pc:sldMasterChg>
      <pc:sldMasterChg chg="modSldLayout">
        <pc:chgData name="Colin Young" userId="812158fdcf0ee8bc" providerId="LiveId" clId="{E806845D-6A81-436B-87A8-9C3F88C559BC}" dt="2024-01-07T02:41:32.440" v="491" actId="14100"/>
        <pc:sldMasterMkLst>
          <pc:docMk/>
          <pc:sldMasterMk cId="3020354257" sldId="2147483726"/>
        </pc:sldMasterMkLst>
        <pc:sldLayoutChg chg="modSp mod">
          <pc:chgData name="Colin Young" userId="812158fdcf0ee8bc" providerId="LiveId" clId="{E806845D-6A81-436B-87A8-9C3F88C559BC}" dt="2024-01-07T02:41:10.990" v="487" actId="14100"/>
          <pc:sldLayoutMkLst>
            <pc:docMk/>
            <pc:sldMasterMk cId="3020354257" sldId="2147483726"/>
            <pc:sldLayoutMk cId="1820005361" sldId="2147483728"/>
          </pc:sldLayoutMkLst>
          <pc:spChg chg="mod">
            <ac:chgData name="Colin Young" userId="812158fdcf0ee8bc" providerId="LiveId" clId="{E806845D-6A81-436B-87A8-9C3F88C559BC}" dt="2024-01-07T02:41:08.095" v="486" actId="14100"/>
            <ac:spMkLst>
              <pc:docMk/>
              <pc:sldMasterMk cId="3020354257" sldId="2147483726"/>
              <pc:sldLayoutMk cId="1820005361" sldId="2147483728"/>
              <ac:spMk id="2" creationId="{00000000-0000-0000-0000-000000000000}"/>
            </ac:spMkLst>
          </pc:spChg>
          <pc:spChg chg="mod">
            <ac:chgData name="Colin Young" userId="812158fdcf0ee8bc" providerId="LiveId" clId="{E806845D-6A81-436B-87A8-9C3F88C559BC}" dt="2024-01-07T02:41:10.990" v="487" actId="14100"/>
            <ac:spMkLst>
              <pc:docMk/>
              <pc:sldMasterMk cId="3020354257" sldId="2147483726"/>
              <pc:sldLayoutMk cId="1820005361" sldId="2147483728"/>
              <ac:spMk id="3" creationId="{00000000-0000-0000-0000-000000000000}"/>
            </ac:spMkLst>
          </pc:spChg>
        </pc:sldLayoutChg>
        <pc:sldLayoutChg chg="modSp mod">
          <pc:chgData name="Colin Young" userId="812158fdcf0ee8bc" providerId="LiveId" clId="{E806845D-6A81-436B-87A8-9C3F88C559BC}" dt="2024-01-07T02:41:25.089" v="490" actId="14100"/>
          <pc:sldLayoutMkLst>
            <pc:docMk/>
            <pc:sldMasterMk cId="3020354257" sldId="2147483726"/>
            <pc:sldLayoutMk cId="2097907305" sldId="2147483730"/>
          </pc:sldLayoutMkLst>
          <pc:spChg chg="mod">
            <ac:chgData name="Colin Young" userId="812158fdcf0ee8bc" providerId="LiveId" clId="{E806845D-6A81-436B-87A8-9C3F88C559BC}" dt="2024-01-07T02:41:19.914" v="488" actId="14100"/>
            <ac:spMkLst>
              <pc:docMk/>
              <pc:sldMasterMk cId="3020354257" sldId="2147483726"/>
              <pc:sldLayoutMk cId="2097907305" sldId="2147483730"/>
              <ac:spMk id="2" creationId="{00000000-0000-0000-0000-000000000000}"/>
            </ac:spMkLst>
          </pc:spChg>
          <pc:spChg chg="mod">
            <ac:chgData name="Colin Young" userId="812158fdcf0ee8bc" providerId="LiveId" clId="{E806845D-6A81-436B-87A8-9C3F88C559BC}" dt="2024-01-07T02:41:23.043" v="489" actId="14100"/>
            <ac:spMkLst>
              <pc:docMk/>
              <pc:sldMasterMk cId="3020354257" sldId="2147483726"/>
              <pc:sldLayoutMk cId="2097907305" sldId="2147483730"/>
              <ac:spMk id="3" creationId="{00000000-0000-0000-0000-000000000000}"/>
            </ac:spMkLst>
          </pc:spChg>
          <pc:spChg chg="mod">
            <ac:chgData name="Colin Young" userId="812158fdcf0ee8bc" providerId="LiveId" clId="{E806845D-6A81-436B-87A8-9C3F88C559BC}" dt="2024-01-07T02:41:25.089" v="490" actId="14100"/>
            <ac:spMkLst>
              <pc:docMk/>
              <pc:sldMasterMk cId="3020354257" sldId="2147483726"/>
              <pc:sldLayoutMk cId="2097907305" sldId="2147483730"/>
              <ac:spMk id="4" creationId="{00000000-0000-0000-0000-000000000000}"/>
            </ac:spMkLst>
          </pc:spChg>
        </pc:sldLayoutChg>
        <pc:sldLayoutChg chg="modSp mod">
          <pc:chgData name="Colin Young" userId="812158fdcf0ee8bc" providerId="LiveId" clId="{E806845D-6A81-436B-87A8-9C3F88C559BC}" dt="2024-01-07T02:41:32.440" v="491" actId="14100"/>
          <pc:sldLayoutMkLst>
            <pc:docMk/>
            <pc:sldMasterMk cId="3020354257" sldId="2147483726"/>
            <pc:sldLayoutMk cId="1100291246" sldId="2147483732"/>
          </pc:sldLayoutMkLst>
          <pc:spChg chg="mod">
            <ac:chgData name="Colin Young" userId="812158fdcf0ee8bc" providerId="LiveId" clId="{E806845D-6A81-436B-87A8-9C3F88C559BC}" dt="2024-01-07T02:41:32.440" v="491" actId="14100"/>
            <ac:spMkLst>
              <pc:docMk/>
              <pc:sldMasterMk cId="3020354257" sldId="2147483726"/>
              <pc:sldLayoutMk cId="1100291246" sldId="2147483732"/>
              <ac:spMk id="2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2AD7AB-2719-4B2D-90B3-FD72A68F037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A7A27F5-B33D-463E-83B7-35253BCC1250}">
      <dgm:prSet phldrT="[文本]"/>
      <dgm:spPr/>
      <dgm:t>
        <a:bodyPr/>
        <a:lstStyle/>
        <a:p>
          <a:r>
            <a:rPr lang="en-US" altLang="zh-CN" dirty="0"/>
            <a:t>Concepts</a:t>
          </a:r>
          <a:endParaRPr lang="zh-CN" altLang="en-US" dirty="0"/>
        </a:p>
      </dgm:t>
    </dgm:pt>
    <dgm:pt modelId="{2C121D27-BD66-41F3-B9E4-0F4D921EDA15}" type="parTrans" cxnId="{5DDE2197-DD21-4AFC-A65E-0D69ED222DC3}">
      <dgm:prSet/>
      <dgm:spPr/>
      <dgm:t>
        <a:bodyPr/>
        <a:lstStyle/>
        <a:p>
          <a:endParaRPr lang="zh-CN" altLang="en-US"/>
        </a:p>
      </dgm:t>
    </dgm:pt>
    <dgm:pt modelId="{15D0DE82-E344-411D-A9FB-F717D8B72315}" type="sibTrans" cxnId="{5DDE2197-DD21-4AFC-A65E-0D69ED222DC3}">
      <dgm:prSet/>
      <dgm:spPr/>
      <dgm:t>
        <a:bodyPr/>
        <a:lstStyle/>
        <a:p>
          <a:endParaRPr lang="zh-CN" altLang="en-US"/>
        </a:p>
      </dgm:t>
    </dgm:pt>
    <dgm:pt modelId="{0E2075CA-6E76-4DB5-A22B-2EEB4C511628}">
      <dgm:prSet phldrT="[文本]"/>
      <dgm:spPr/>
      <dgm:t>
        <a:bodyPr/>
        <a:lstStyle/>
        <a:p>
          <a:r>
            <a:rPr lang="en-US" altLang="zh-CN" dirty="0"/>
            <a:t>Differential Equations</a:t>
          </a:r>
          <a:endParaRPr lang="zh-CN" altLang="en-US" dirty="0"/>
        </a:p>
      </dgm:t>
    </dgm:pt>
    <dgm:pt modelId="{B8CFAA11-99DC-472F-80C6-6A2C8486C11A}" type="parTrans" cxnId="{B3175A84-1FB0-4A20-9FBB-A1E12892DA19}">
      <dgm:prSet/>
      <dgm:spPr/>
      <dgm:t>
        <a:bodyPr/>
        <a:lstStyle/>
        <a:p>
          <a:endParaRPr lang="zh-CN" altLang="en-US"/>
        </a:p>
      </dgm:t>
    </dgm:pt>
    <dgm:pt modelId="{D0790372-CE64-48DC-8813-C93A84E659C4}" type="sibTrans" cxnId="{B3175A84-1FB0-4A20-9FBB-A1E12892DA19}">
      <dgm:prSet/>
      <dgm:spPr/>
      <dgm:t>
        <a:bodyPr/>
        <a:lstStyle/>
        <a:p>
          <a:endParaRPr lang="zh-CN" altLang="en-US"/>
        </a:p>
      </dgm:t>
    </dgm:pt>
    <dgm:pt modelId="{9B5BFF9D-A84B-4886-8885-110B6847CC8C}">
      <dgm:prSet phldrT="[文本]"/>
      <dgm:spPr/>
      <dgm:t>
        <a:bodyPr/>
        <a:lstStyle/>
        <a:p>
          <a:r>
            <a:rPr lang="en-US" altLang="zh-CN" dirty="0"/>
            <a:t>Fixed-point Analysis</a:t>
          </a:r>
          <a:endParaRPr lang="zh-CN" altLang="en-US" dirty="0"/>
        </a:p>
      </dgm:t>
    </dgm:pt>
    <dgm:pt modelId="{275E119C-C4D7-433C-9D74-1EB60F7C47CF}" type="parTrans" cxnId="{377EFB6C-D9C1-458C-87B7-591C2D068894}">
      <dgm:prSet/>
      <dgm:spPr/>
      <dgm:t>
        <a:bodyPr/>
        <a:lstStyle/>
        <a:p>
          <a:endParaRPr lang="zh-CN" altLang="en-US"/>
        </a:p>
      </dgm:t>
    </dgm:pt>
    <dgm:pt modelId="{0D9DB849-B08B-4730-938F-0105665FC555}" type="sibTrans" cxnId="{377EFB6C-D9C1-458C-87B7-591C2D068894}">
      <dgm:prSet/>
      <dgm:spPr/>
      <dgm:t>
        <a:bodyPr/>
        <a:lstStyle/>
        <a:p>
          <a:endParaRPr lang="zh-CN" altLang="en-US"/>
        </a:p>
      </dgm:t>
    </dgm:pt>
    <dgm:pt modelId="{D97ACCE5-5A6D-437E-AE86-6BCFBD6DAD94}">
      <dgm:prSet phldrT="[文本]"/>
      <dgm:spPr/>
      <dgm:t>
        <a:bodyPr/>
        <a:lstStyle/>
        <a:p>
          <a:r>
            <a:rPr lang="en-US" altLang="zh-CN" dirty="0"/>
            <a:t>Numerical Methods</a:t>
          </a:r>
          <a:endParaRPr lang="zh-CN" altLang="en-US" dirty="0"/>
        </a:p>
      </dgm:t>
    </dgm:pt>
    <dgm:pt modelId="{B2A09BC0-EC01-42D3-95DA-18F9F58E1990}" type="parTrans" cxnId="{FC3B21B7-A663-4677-A78F-E7F5EC5CCB26}">
      <dgm:prSet/>
      <dgm:spPr/>
      <dgm:t>
        <a:bodyPr/>
        <a:lstStyle/>
        <a:p>
          <a:endParaRPr lang="zh-CN" altLang="en-US"/>
        </a:p>
      </dgm:t>
    </dgm:pt>
    <dgm:pt modelId="{F3EE3714-5F63-41B3-B27C-29ADC1927C1D}" type="sibTrans" cxnId="{FC3B21B7-A663-4677-A78F-E7F5EC5CCB26}">
      <dgm:prSet/>
      <dgm:spPr/>
      <dgm:t>
        <a:bodyPr/>
        <a:lstStyle/>
        <a:p>
          <a:endParaRPr lang="zh-CN" altLang="en-US"/>
        </a:p>
      </dgm:t>
    </dgm:pt>
    <dgm:pt modelId="{96C55136-0975-4031-82EC-AD0C84BFC7ED}">
      <dgm:prSet phldrT="[文本]"/>
      <dgm:spPr/>
      <dgm:t>
        <a:bodyPr/>
        <a:lstStyle/>
        <a:p>
          <a:r>
            <a:rPr lang="en-US" altLang="zh-CN" dirty="0"/>
            <a:t>Euler Method</a:t>
          </a:r>
        </a:p>
      </dgm:t>
    </dgm:pt>
    <dgm:pt modelId="{8CD002BA-C3AD-4096-8D4C-5BD37E8960A7}" type="parTrans" cxnId="{3F26D3EE-1509-48E0-9C68-79C76124EF67}">
      <dgm:prSet/>
      <dgm:spPr/>
      <dgm:t>
        <a:bodyPr/>
        <a:lstStyle/>
        <a:p>
          <a:endParaRPr lang="zh-CN" altLang="en-US"/>
        </a:p>
      </dgm:t>
    </dgm:pt>
    <dgm:pt modelId="{BEFF80B9-0B9A-4986-B796-F295D252ACAF}" type="sibTrans" cxnId="{3F26D3EE-1509-48E0-9C68-79C76124EF67}">
      <dgm:prSet/>
      <dgm:spPr/>
      <dgm:t>
        <a:bodyPr/>
        <a:lstStyle/>
        <a:p>
          <a:endParaRPr lang="zh-CN" altLang="en-US"/>
        </a:p>
      </dgm:t>
    </dgm:pt>
    <dgm:pt modelId="{C52AD217-CFD4-4321-A7CA-24C37BB25B9D}">
      <dgm:prSet phldrT="[文本]"/>
      <dgm:spPr/>
      <dgm:t>
        <a:bodyPr/>
        <a:lstStyle/>
        <a:p>
          <a:r>
            <a:rPr lang="en-US" altLang="zh-CN" dirty="0"/>
            <a:t>Newton-Raphson Method</a:t>
          </a:r>
        </a:p>
      </dgm:t>
    </dgm:pt>
    <dgm:pt modelId="{A34CA0B5-CD47-4160-BFDF-2B45293EEB60}" type="parTrans" cxnId="{E9E9193E-8711-45C9-8C13-D7CE5A2350DE}">
      <dgm:prSet/>
      <dgm:spPr/>
      <dgm:t>
        <a:bodyPr/>
        <a:lstStyle/>
        <a:p>
          <a:endParaRPr lang="zh-CN" altLang="en-US"/>
        </a:p>
      </dgm:t>
    </dgm:pt>
    <dgm:pt modelId="{73887B64-E238-4EC8-8D51-785635074332}" type="sibTrans" cxnId="{E9E9193E-8711-45C9-8C13-D7CE5A2350DE}">
      <dgm:prSet/>
      <dgm:spPr/>
      <dgm:t>
        <a:bodyPr/>
        <a:lstStyle/>
        <a:p>
          <a:endParaRPr lang="zh-CN" altLang="en-US"/>
        </a:p>
      </dgm:t>
    </dgm:pt>
    <dgm:pt modelId="{FE4070DA-3BBF-44FD-AD3D-F1A4EB3372A1}">
      <dgm:prSet phldrT="[文本]"/>
      <dgm:spPr/>
      <dgm:t>
        <a:bodyPr/>
        <a:lstStyle/>
        <a:p>
          <a:r>
            <a:rPr lang="en-US" altLang="zh-CN" dirty="0"/>
            <a:t>Python Implementation</a:t>
          </a:r>
        </a:p>
      </dgm:t>
    </dgm:pt>
    <dgm:pt modelId="{3B1D85B5-A838-4D4B-ACD6-A172D955FFE6}" type="parTrans" cxnId="{C83D304C-52B6-4B38-B9AB-8A57461891F6}">
      <dgm:prSet/>
      <dgm:spPr/>
      <dgm:t>
        <a:bodyPr/>
        <a:lstStyle/>
        <a:p>
          <a:endParaRPr lang="zh-CN" altLang="en-US"/>
        </a:p>
      </dgm:t>
    </dgm:pt>
    <dgm:pt modelId="{DC053295-9E6C-483E-B59F-80FF11AE53E3}" type="sibTrans" cxnId="{C83D304C-52B6-4B38-B9AB-8A57461891F6}">
      <dgm:prSet/>
      <dgm:spPr/>
      <dgm:t>
        <a:bodyPr/>
        <a:lstStyle/>
        <a:p>
          <a:endParaRPr lang="zh-CN" altLang="en-US"/>
        </a:p>
      </dgm:t>
    </dgm:pt>
    <dgm:pt modelId="{C5D2CB96-00CC-42C4-9272-892AEAC3E16F}">
      <dgm:prSet phldrT="[文本]"/>
      <dgm:spPr/>
      <dgm:t>
        <a:bodyPr/>
        <a:lstStyle/>
        <a:p>
          <a:r>
            <a:rPr lang="en-US" altLang="zh-CN" dirty="0"/>
            <a:t>Iterations</a:t>
          </a:r>
        </a:p>
      </dgm:t>
    </dgm:pt>
    <dgm:pt modelId="{0865077D-4F4B-456D-8306-2935AF8761A8}" type="parTrans" cxnId="{6889BD3C-4D85-4299-AA8D-42D8EA158E31}">
      <dgm:prSet/>
      <dgm:spPr/>
      <dgm:t>
        <a:bodyPr/>
        <a:lstStyle/>
        <a:p>
          <a:endParaRPr lang="zh-CN" altLang="en-US"/>
        </a:p>
      </dgm:t>
    </dgm:pt>
    <dgm:pt modelId="{E4C1BDFE-2810-41DD-9E11-256A35D0BB95}" type="sibTrans" cxnId="{6889BD3C-4D85-4299-AA8D-42D8EA158E31}">
      <dgm:prSet/>
      <dgm:spPr/>
      <dgm:t>
        <a:bodyPr/>
        <a:lstStyle/>
        <a:p>
          <a:endParaRPr lang="zh-CN" altLang="en-US"/>
        </a:p>
      </dgm:t>
    </dgm:pt>
    <dgm:pt modelId="{A7030C0A-C8B7-407A-BB21-52F6DD2B0A34}">
      <dgm:prSet phldrT="[文本]"/>
      <dgm:spPr/>
      <dgm:t>
        <a:bodyPr/>
        <a:lstStyle/>
        <a:p>
          <a:r>
            <a:rPr lang="en-US" altLang="zh-CN" dirty="0"/>
            <a:t>Graph Plotting</a:t>
          </a:r>
        </a:p>
      </dgm:t>
    </dgm:pt>
    <dgm:pt modelId="{9E64A93A-9445-410C-9980-9193A6B11582}" type="parTrans" cxnId="{05BCFAA6-7751-4315-8A24-181EFF1FD388}">
      <dgm:prSet/>
      <dgm:spPr/>
      <dgm:t>
        <a:bodyPr/>
        <a:lstStyle/>
        <a:p>
          <a:endParaRPr lang="zh-CN" altLang="en-US"/>
        </a:p>
      </dgm:t>
    </dgm:pt>
    <dgm:pt modelId="{45A19457-22A2-4BE0-BD36-92C1AC4C2F08}" type="sibTrans" cxnId="{05BCFAA6-7751-4315-8A24-181EFF1FD388}">
      <dgm:prSet/>
      <dgm:spPr/>
      <dgm:t>
        <a:bodyPr/>
        <a:lstStyle/>
        <a:p>
          <a:endParaRPr lang="zh-CN" altLang="en-US"/>
        </a:p>
      </dgm:t>
    </dgm:pt>
    <dgm:pt modelId="{BD9C498E-DD69-42F9-9235-CEA14D357ED3}">
      <dgm:prSet phldrT="[文本]"/>
      <dgm:spPr/>
      <dgm:t>
        <a:bodyPr/>
        <a:lstStyle/>
        <a:p>
          <a:r>
            <a:rPr lang="en-US" altLang="zh-CN" dirty="0"/>
            <a:t>Sum of Squared Difference</a:t>
          </a:r>
          <a:endParaRPr lang="zh-CN" altLang="en-US" dirty="0"/>
        </a:p>
      </dgm:t>
    </dgm:pt>
    <dgm:pt modelId="{689B80FF-7D27-403B-8F81-267B54877BBB}" type="parTrans" cxnId="{02787189-6D27-4B03-8AB5-0E47D38F6657}">
      <dgm:prSet/>
      <dgm:spPr/>
      <dgm:t>
        <a:bodyPr/>
        <a:lstStyle/>
        <a:p>
          <a:endParaRPr lang="zh-CN" altLang="en-US"/>
        </a:p>
      </dgm:t>
    </dgm:pt>
    <dgm:pt modelId="{F8BA1D96-F98D-4925-A80C-4CBF4B0F7270}" type="sibTrans" cxnId="{02787189-6D27-4B03-8AB5-0E47D38F6657}">
      <dgm:prSet/>
      <dgm:spPr/>
      <dgm:t>
        <a:bodyPr/>
        <a:lstStyle/>
        <a:p>
          <a:endParaRPr lang="zh-CN" altLang="en-US"/>
        </a:p>
      </dgm:t>
    </dgm:pt>
    <dgm:pt modelId="{57E1F5CE-432A-4A86-973B-3D0EE30BB3EA}">
      <dgm:prSet phldrT="[文本]"/>
      <dgm:spPr/>
      <dgm:t>
        <a:bodyPr/>
        <a:lstStyle/>
        <a:p>
          <a:r>
            <a:rPr lang="en-US" altLang="zh-CN" dirty="0"/>
            <a:t>Lists &amp; Arrays</a:t>
          </a:r>
        </a:p>
      </dgm:t>
    </dgm:pt>
    <dgm:pt modelId="{D5171B36-E1F4-4DE8-96B5-7D1A09FE5FA7}" type="parTrans" cxnId="{7E3B013A-774E-4B92-999B-E08D7496981E}">
      <dgm:prSet/>
      <dgm:spPr/>
      <dgm:t>
        <a:bodyPr/>
        <a:lstStyle/>
        <a:p>
          <a:endParaRPr lang="zh-CN" altLang="en-US"/>
        </a:p>
      </dgm:t>
    </dgm:pt>
    <dgm:pt modelId="{FE2AFA2F-A5A2-4B4F-A193-D8762320FC72}" type="sibTrans" cxnId="{7E3B013A-774E-4B92-999B-E08D7496981E}">
      <dgm:prSet/>
      <dgm:spPr/>
      <dgm:t>
        <a:bodyPr/>
        <a:lstStyle/>
        <a:p>
          <a:endParaRPr lang="zh-CN" altLang="en-US"/>
        </a:p>
      </dgm:t>
    </dgm:pt>
    <dgm:pt modelId="{204359F4-E63B-4F1B-9A3C-F17766DE084B}">
      <dgm:prSet phldrT="[文本]"/>
      <dgm:spPr/>
      <dgm:t>
        <a:bodyPr/>
        <a:lstStyle/>
        <a:p>
          <a:r>
            <a:rPr lang="en-US" altLang="zh-CN" dirty="0"/>
            <a:t>Parameter Fitting</a:t>
          </a:r>
        </a:p>
      </dgm:t>
    </dgm:pt>
    <dgm:pt modelId="{340C7435-D165-4E7E-AADB-97459B8A5A75}" type="parTrans" cxnId="{FCF79E9C-37A6-42FD-B4EB-217A062C7412}">
      <dgm:prSet/>
      <dgm:spPr/>
      <dgm:t>
        <a:bodyPr/>
        <a:lstStyle/>
        <a:p>
          <a:endParaRPr lang="zh-CN" altLang="en-US"/>
        </a:p>
      </dgm:t>
    </dgm:pt>
    <dgm:pt modelId="{C945C935-0AF4-427F-8BE9-FE34FDD29820}" type="sibTrans" cxnId="{FCF79E9C-37A6-42FD-B4EB-217A062C7412}">
      <dgm:prSet/>
      <dgm:spPr/>
      <dgm:t>
        <a:bodyPr/>
        <a:lstStyle/>
        <a:p>
          <a:endParaRPr lang="zh-CN" altLang="en-US"/>
        </a:p>
      </dgm:t>
    </dgm:pt>
    <dgm:pt modelId="{D133339D-E7AC-42F6-97EC-1C2FF81D0E7A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8940F6C4-100E-4246-A7A4-3209F2B186FF}" type="sibTrans" cxnId="{7F353A89-642E-4224-A098-309AE948811E}">
      <dgm:prSet/>
      <dgm:spPr/>
      <dgm:t>
        <a:bodyPr/>
        <a:lstStyle/>
        <a:p>
          <a:endParaRPr lang="zh-CN" altLang="en-US"/>
        </a:p>
      </dgm:t>
    </dgm:pt>
    <dgm:pt modelId="{572B10AD-368B-49EB-84D6-FCE70BE01FB4}" type="parTrans" cxnId="{7F353A89-642E-4224-A098-309AE948811E}">
      <dgm:prSet/>
      <dgm:spPr/>
      <dgm:t>
        <a:bodyPr/>
        <a:lstStyle/>
        <a:p>
          <a:endParaRPr lang="zh-CN" altLang="en-US"/>
        </a:p>
      </dgm:t>
    </dgm:pt>
    <dgm:pt modelId="{2FEEAA9B-E03F-4E2B-9D51-4B5F0E1EF72A}">
      <dgm:prSet phldrT="[文本]"/>
      <dgm:spPr/>
      <dgm:t>
        <a:bodyPr/>
        <a:lstStyle/>
        <a:p>
          <a:r>
            <a:rPr lang="en-US" altLang="zh-CN"/>
            <a:t>Simple Linear Regression</a:t>
          </a:r>
          <a:endParaRPr lang="zh-CN" altLang="en-US" dirty="0"/>
        </a:p>
      </dgm:t>
    </dgm:pt>
    <dgm:pt modelId="{E041D5CB-82CE-42D1-AD59-92950258B42C}" type="parTrans" cxnId="{220FA905-0FC7-4074-81F3-12CC765D5A0B}">
      <dgm:prSet/>
      <dgm:spPr/>
      <dgm:t>
        <a:bodyPr/>
        <a:lstStyle/>
        <a:p>
          <a:endParaRPr lang="zh-CN" altLang="en-US"/>
        </a:p>
      </dgm:t>
    </dgm:pt>
    <dgm:pt modelId="{20DD3754-70AC-470F-8C49-2A8011E5E9D7}" type="sibTrans" cxnId="{220FA905-0FC7-4074-81F3-12CC765D5A0B}">
      <dgm:prSet/>
      <dgm:spPr/>
      <dgm:t>
        <a:bodyPr/>
        <a:lstStyle/>
        <a:p>
          <a:endParaRPr lang="zh-CN" altLang="en-US"/>
        </a:p>
      </dgm:t>
    </dgm:pt>
    <dgm:pt modelId="{8CE19C4C-2E2F-4D31-86D0-EB4A5597BBB1}" type="pres">
      <dgm:prSet presAssocID="{262AD7AB-2719-4B2D-90B3-FD72A68F0370}" presName="vert0" presStyleCnt="0">
        <dgm:presLayoutVars>
          <dgm:dir/>
          <dgm:animOne val="branch"/>
          <dgm:animLvl val="lvl"/>
        </dgm:presLayoutVars>
      </dgm:prSet>
      <dgm:spPr/>
    </dgm:pt>
    <dgm:pt modelId="{B99CD213-A0FB-4508-871E-2E88BE05483E}" type="pres">
      <dgm:prSet presAssocID="{D133339D-E7AC-42F6-97EC-1C2FF81D0E7A}" presName="thickLine" presStyleLbl="alignNode1" presStyleIdx="0" presStyleCnt="1"/>
      <dgm:spPr/>
    </dgm:pt>
    <dgm:pt modelId="{E546407C-CF05-4279-9F16-FE9D12DA1EA3}" type="pres">
      <dgm:prSet presAssocID="{D133339D-E7AC-42F6-97EC-1C2FF81D0E7A}" presName="horz1" presStyleCnt="0"/>
      <dgm:spPr/>
    </dgm:pt>
    <dgm:pt modelId="{E6354A0A-5A9C-48AD-B3F1-D2D15ADF58F6}" type="pres">
      <dgm:prSet presAssocID="{D133339D-E7AC-42F6-97EC-1C2FF81D0E7A}" presName="tx1" presStyleLbl="revTx" presStyleIdx="0" presStyleCnt="14" custScaleX="52576"/>
      <dgm:spPr/>
    </dgm:pt>
    <dgm:pt modelId="{03C1AD82-751E-4B6D-8BC8-90A5136509F1}" type="pres">
      <dgm:prSet presAssocID="{D133339D-E7AC-42F6-97EC-1C2FF81D0E7A}" presName="vert1" presStyleCnt="0"/>
      <dgm:spPr/>
    </dgm:pt>
    <dgm:pt modelId="{3D2835F0-763C-4527-AF2C-CCB6052D963A}" type="pres">
      <dgm:prSet presAssocID="{3A7A27F5-B33D-463E-83B7-35253BCC1250}" presName="vertSpace2a" presStyleCnt="0"/>
      <dgm:spPr/>
    </dgm:pt>
    <dgm:pt modelId="{7119EB67-9937-48C9-9E02-868226E9E820}" type="pres">
      <dgm:prSet presAssocID="{3A7A27F5-B33D-463E-83B7-35253BCC1250}" presName="horz2" presStyleCnt="0"/>
      <dgm:spPr/>
    </dgm:pt>
    <dgm:pt modelId="{F428615E-621A-4DDB-B3D7-A4F785EC24E0}" type="pres">
      <dgm:prSet presAssocID="{3A7A27F5-B33D-463E-83B7-35253BCC1250}" presName="horzSpace2" presStyleCnt="0"/>
      <dgm:spPr/>
    </dgm:pt>
    <dgm:pt modelId="{3EC5663A-C99B-47A8-88F0-8E31144A12CA}" type="pres">
      <dgm:prSet presAssocID="{3A7A27F5-B33D-463E-83B7-35253BCC1250}" presName="tx2" presStyleLbl="revTx" presStyleIdx="1" presStyleCnt="14"/>
      <dgm:spPr/>
    </dgm:pt>
    <dgm:pt modelId="{774FE50E-B315-4C1D-8111-19FF3E1D3152}" type="pres">
      <dgm:prSet presAssocID="{3A7A27F5-B33D-463E-83B7-35253BCC1250}" presName="vert2" presStyleCnt="0"/>
      <dgm:spPr/>
    </dgm:pt>
    <dgm:pt modelId="{D9709B56-0E66-479F-879F-83289BBBC54D}" type="pres">
      <dgm:prSet presAssocID="{0E2075CA-6E76-4DB5-A22B-2EEB4C511628}" presName="horz3" presStyleCnt="0"/>
      <dgm:spPr/>
    </dgm:pt>
    <dgm:pt modelId="{30C4CF05-694F-46E4-806F-39A1D261DC70}" type="pres">
      <dgm:prSet presAssocID="{0E2075CA-6E76-4DB5-A22B-2EEB4C511628}" presName="horzSpace3" presStyleCnt="0"/>
      <dgm:spPr/>
    </dgm:pt>
    <dgm:pt modelId="{E3E4A344-0BB8-416E-87D3-4D98C564E478}" type="pres">
      <dgm:prSet presAssocID="{0E2075CA-6E76-4DB5-A22B-2EEB4C511628}" presName="tx3" presStyleLbl="revTx" presStyleIdx="2" presStyleCnt="14"/>
      <dgm:spPr/>
    </dgm:pt>
    <dgm:pt modelId="{0C1873E5-F34B-45AC-8A92-BE3B9BF178A1}" type="pres">
      <dgm:prSet presAssocID="{0E2075CA-6E76-4DB5-A22B-2EEB4C511628}" presName="vert3" presStyleCnt="0"/>
      <dgm:spPr/>
    </dgm:pt>
    <dgm:pt modelId="{304FB4B0-2BF8-405D-9FB1-25875CEC4E65}" type="pres">
      <dgm:prSet presAssocID="{D0790372-CE64-48DC-8813-C93A84E659C4}" presName="thinLine3" presStyleLbl="callout" presStyleIdx="0" presStyleCnt="10"/>
      <dgm:spPr/>
    </dgm:pt>
    <dgm:pt modelId="{0A10D402-72F4-43CA-8485-87C936A660D1}" type="pres">
      <dgm:prSet presAssocID="{9B5BFF9D-A84B-4886-8885-110B6847CC8C}" presName="horz3" presStyleCnt="0"/>
      <dgm:spPr/>
    </dgm:pt>
    <dgm:pt modelId="{2C5A58D9-EB99-4BA7-970F-CEF1044E6CA4}" type="pres">
      <dgm:prSet presAssocID="{9B5BFF9D-A84B-4886-8885-110B6847CC8C}" presName="horzSpace3" presStyleCnt="0"/>
      <dgm:spPr/>
    </dgm:pt>
    <dgm:pt modelId="{7A245147-E9AA-4807-AA1C-88BB0F81E0B7}" type="pres">
      <dgm:prSet presAssocID="{9B5BFF9D-A84B-4886-8885-110B6847CC8C}" presName="tx3" presStyleLbl="revTx" presStyleIdx="3" presStyleCnt="14"/>
      <dgm:spPr/>
    </dgm:pt>
    <dgm:pt modelId="{125F419A-2D85-40E1-B58D-4C5341DFB8B8}" type="pres">
      <dgm:prSet presAssocID="{9B5BFF9D-A84B-4886-8885-110B6847CC8C}" presName="vert3" presStyleCnt="0"/>
      <dgm:spPr/>
    </dgm:pt>
    <dgm:pt modelId="{0BF7C321-BBEC-40E8-BFBB-07C08D511F6D}" type="pres">
      <dgm:prSet presAssocID="{0D9DB849-B08B-4730-938F-0105665FC555}" presName="thinLine3" presStyleLbl="callout" presStyleIdx="1" presStyleCnt="10"/>
      <dgm:spPr/>
    </dgm:pt>
    <dgm:pt modelId="{BF72F175-C4CE-4275-BBA9-93BCE80605EC}" type="pres">
      <dgm:prSet presAssocID="{BD9C498E-DD69-42F9-9235-CEA14D357ED3}" presName="horz3" presStyleCnt="0"/>
      <dgm:spPr/>
    </dgm:pt>
    <dgm:pt modelId="{830C590D-C40E-4809-BBCA-BBEA27DE3D23}" type="pres">
      <dgm:prSet presAssocID="{BD9C498E-DD69-42F9-9235-CEA14D357ED3}" presName="horzSpace3" presStyleCnt="0"/>
      <dgm:spPr/>
    </dgm:pt>
    <dgm:pt modelId="{1FB54E86-0189-4FCF-B8AC-233AC872C419}" type="pres">
      <dgm:prSet presAssocID="{BD9C498E-DD69-42F9-9235-CEA14D357ED3}" presName="tx3" presStyleLbl="revTx" presStyleIdx="4" presStyleCnt="14"/>
      <dgm:spPr/>
    </dgm:pt>
    <dgm:pt modelId="{CE9B38E9-FDF6-4416-B0FD-2BBC64404A36}" type="pres">
      <dgm:prSet presAssocID="{BD9C498E-DD69-42F9-9235-CEA14D357ED3}" presName="vert3" presStyleCnt="0"/>
      <dgm:spPr/>
    </dgm:pt>
    <dgm:pt modelId="{E96858C9-A88F-4943-8125-15CC041F4F44}" type="pres">
      <dgm:prSet presAssocID="{F8BA1D96-F98D-4925-A80C-4CBF4B0F7270}" presName="thinLine3" presStyleLbl="callout" presStyleIdx="2" presStyleCnt="10"/>
      <dgm:spPr/>
    </dgm:pt>
    <dgm:pt modelId="{7AC838F5-33E1-466F-BED2-46D5AF42B250}" type="pres">
      <dgm:prSet presAssocID="{2FEEAA9B-E03F-4E2B-9D51-4B5F0E1EF72A}" presName="horz3" presStyleCnt="0"/>
      <dgm:spPr/>
    </dgm:pt>
    <dgm:pt modelId="{1497A595-0846-4D1A-9049-20E3C1BD846F}" type="pres">
      <dgm:prSet presAssocID="{2FEEAA9B-E03F-4E2B-9D51-4B5F0E1EF72A}" presName="horzSpace3" presStyleCnt="0"/>
      <dgm:spPr/>
    </dgm:pt>
    <dgm:pt modelId="{99719A17-2740-4663-8148-4A197E3FBC2C}" type="pres">
      <dgm:prSet presAssocID="{2FEEAA9B-E03F-4E2B-9D51-4B5F0E1EF72A}" presName="tx3" presStyleLbl="revTx" presStyleIdx="5" presStyleCnt="14"/>
      <dgm:spPr/>
    </dgm:pt>
    <dgm:pt modelId="{2C2EB089-5B05-400E-9DDA-BC26EE5AC969}" type="pres">
      <dgm:prSet presAssocID="{2FEEAA9B-E03F-4E2B-9D51-4B5F0E1EF72A}" presName="vert3" presStyleCnt="0"/>
      <dgm:spPr/>
    </dgm:pt>
    <dgm:pt modelId="{53330CC3-2075-45FC-B817-C706115BC140}" type="pres">
      <dgm:prSet presAssocID="{3A7A27F5-B33D-463E-83B7-35253BCC1250}" presName="thinLine2b" presStyleLbl="callout" presStyleIdx="3" presStyleCnt="10"/>
      <dgm:spPr/>
    </dgm:pt>
    <dgm:pt modelId="{3008F23D-8DDE-435D-A8FE-72D5944E98D7}" type="pres">
      <dgm:prSet presAssocID="{3A7A27F5-B33D-463E-83B7-35253BCC1250}" presName="vertSpace2b" presStyleCnt="0"/>
      <dgm:spPr/>
    </dgm:pt>
    <dgm:pt modelId="{C5AC9DBC-3F5F-4240-8852-C2E9D79B1D7A}" type="pres">
      <dgm:prSet presAssocID="{D97ACCE5-5A6D-437E-AE86-6BCFBD6DAD94}" presName="horz2" presStyleCnt="0"/>
      <dgm:spPr/>
    </dgm:pt>
    <dgm:pt modelId="{B3245E32-793B-4D1C-8711-9EAC73FA19DD}" type="pres">
      <dgm:prSet presAssocID="{D97ACCE5-5A6D-437E-AE86-6BCFBD6DAD94}" presName="horzSpace2" presStyleCnt="0"/>
      <dgm:spPr/>
    </dgm:pt>
    <dgm:pt modelId="{658A8A42-710B-45C8-80D1-5813D7CF9302}" type="pres">
      <dgm:prSet presAssocID="{D97ACCE5-5A6D-437E-AE86-6BCFBD6DAD94}" presName="tx2" presStyleLbl="revTx" presStyleIdx="6" presStyleCnt="14"/>
      <dgm:spPr/>
    </dgm:pt>
    <dgm:pt modelId="{6A5C54B0-881F-4A35-978D-E3302B271F07}" type="pres">
      <dgm:prSet presAssocID="{D97ACCE5-5A6D-437E-AE86-6BCFBD6DAD94}" presName="vert2" presStyleCnt="0"/>
      <dgm:spPr/>
    </dgm:pt>
    <dgm:pt modelId="{BFC17A8B-7D76-4C24-BAD2-E3FDF739D0FC}" type="pres">
      <dgm:prSet presAssocID="{96C55136-0975-4031-82EC-AD0C84BFC7ED}" presName="horz3" presStyleCnt="0"/>
      <dgm:spPr/>
    </dgm:pt>
    <dgm:pt modelId="{83834E93-C02C-4587-895C-538732731CF1}" type="pres">
      <dgm:prSet presAssocID="{96C55136-0975-4031-82EC-AD0C84BFC7ED}" presName="horzSpace3" presStyleCnt="0"/>
      <dgm:spPr/>
    </dgm:pt>
    <dgm:pt modelId="{3D5711C8-10F3-4C1B-A014-CD1A857173C5}" type="pres">
      <dgm:prSet presAssocID="{96C55136-0975-4031-82EC-AD0C84BFC7ED}" presName="tx3" presStyleLbl="revTx" presStyleIdx="7" presStyleCnt="14"/>
      <dgm:spPr/>
    </dgm:pt>
    <dgm:pt modelId="{9EDCAD0A-1BFD-4E49-8C9F-4B2F2CD85FE2}" type="pres">
      <dgm:prSet presAssocID="{96C55136-0975-4031-82EC-AD0C84BFC7ED}" presName="vert3" presStyleCnt="0"/>
      <dgm:spPr/>
    </dgm:pt>
    <dgm:pt modelId="{48CC6832-3DD9-486C-B8FE-116C52077E7A}" type="pres">
      <dgm:prSet presAssocID="{BEFF80B9-0B9A-4986-B796-F295D252ACAF}" presName="thinLine3" presStyleLbl="callout" presStyleIdx="4" presStyleCnt="10"/>
      <dgm:spPr/>
    </dgm:pt>
    <dgm:pt modelId="{71E98696-9CE9-4D1C-88E5-D1CE8B23C68B}" type="pres">
      <dgm:prSet presAssocID="{204359F4-E63B-4F1B-9A3C-F17766DE084B}" presName="horz3" presStyleCnt="0"/>
      <dgm:spPr/>
    </dgm:pt>
    <dgm:pt modelId="{84F88FF0-3F09-48FB-ADBE-7B6FE4585431}" type="pres">
      <dgm:prSet presAssocID="{204359F4-E63B-4F1B-9A3C-F17766DE084B}" presName="horzSpace3" presStyleCnt="0"/>
      <dgm:spPr/>
    </dgm:pt>
    <dgm:pt modelId="{239B0C7E-6C30-47BE-ABAE-8FB3D98A0649}" type="pres">
      <dgm:prSet presAssocID="{204359F4-E63B-4F1B-9A3C-F17766DE084B}" presName="tx3" presStyleLbl="revTx" presStyleIdx="8" presStyleCnt="14"/>
      <dgm:spPr/>
    </dgm:pt>
    <dgm:pt modelId="{E16F4F74-3761-4CE5-9423-A19067BB7059}" type="pres">
      <dgm:prSet presAssocID="{204359F4-E63B-4F1B-9A3C-F17766DE084B}" presName="vert3" presStyleCnt="0"/>
      <dgm:spPr/>
    </dgm:pt>
    <dgm:pt modelId="{C4331D29-684E-4D71-A022-867B324DF498}" type="pres">
      <dgm:prSet presAssocID="{C945C935-0AF4-427F-8BE9-FE34FDD29820}" presName="thinLine3" presStyleLbl="callout" presStyleIdx="5" presStyleCnt="10"/>
      <dgm:spPr/>
    </dgm:pt>
    <dgm:pt modelId="{8A14F508-C881-410E-A685-69FE69DAABE5}" type="pres">
      <dgm:prSet presAssocID="{C52AD217-CFD4-4321-A7CA-24C37BB25B9D}" presName="horz3" presStyleCnt="0"/>
      <dgm:spPr/>
    </dgm:pt>
    <dgm:pt modelId="{E87FFA15-73A8-4327-A888-EF7683E2F570}" type="pres">
      <dgm:prSet presAssocID="{C52AD217-CFD4-4321-A7CA-24C37BB25B9D}" presName="horzSpace3" presStyleCnt="0"/>
      <dgm:spPr/>
    </dgm:pt>
    <dgm:pt modelId="{91390DA8-511F-4ED5-833A-B190C58B70AD}" type="pres">
      <dgm:prSet presAssocID="{C52AD217-CFD4-4321-A7CA-24C37BB25B9D}" presName="tx3" presStyleLbl="revTx" presStyleIdx="9" presStyleCnt="14"/>
      <dgm:spPr/>
    </dgm:pt>
    <dgm:pt modelId="{69E5B384-53CC-473A-AD29-F167D8E613D6}" type="pres">
      <dgm:prSet presAssocID="{C52AD217-CFD4-4321-A7CA-24C37BB25B9D}" presName="vert3" presStyleCnt="0"/>
      <dgm:spPr/>
    </dgm:pt>
    <dgm:pt modelId="{A2D80953-A84A-4AF8-9500-C9CCBEB9625C}" type="pres">
      <dgm:prSet presAssocID="{D97ACCE5-5A6D-437E-AE86-6BCFBD6DAD94}" presName="thinLine2b" presStyleLbl="callout" presStyleIdx="6" presStyleCnt="10"/>
      <dgm:spPr/>
    </dgm:pt>
    <dgm:pt modelId="{7D0814DB-E62E-4F97-816F-4F1A86F3DE51}" type="pres">
      <dgm:prSet presAssocID="{D97ACCE5-5A6D-437E-AE86-6BCFBD6DAD94}" presName="vertSpace2b" presStyleCnt="0"/>
      <dgm:spPr/>
    </dgm:pt>
    <dgm:pt modelId="{BA060F0B-A92E-4902-B9AE-980A3B6800F1}" type="pres">
      <dgm:prSet presAssocID="{FE4070DA-3BBF-44FD-AD3D-F1A4EB3372A1}" presName="horz2" presStyleCnt="0"/>
      <dgm:spPr/>
    </dgm:pt>
    <dgm:pt modelId="{95A92D0A-2E8E-436C-96D5-B26AB63F3914}" type="pres">
      <dgm:prSet presAssocID="{FE4070DA-3BBF-44FD-AD3D-F1A4EB3372A1}" presName="horzSpace2" presStyleCnt="0"/>
      <dgm:spPr/>
    </dgm:pt>
    <dgm:pt modelId="{A04B2177-C1B1-4C37-8088-0C76E54D770B}" type="pres">
      <dgm:prSet presAssocID="{FE4070DA-3BBF-44FD-AD3D-F1A4EB3372A1}" presName="tx2" presStyleLbl="revTx" presStyleIdx="10" presStyleCnt="14"/>
      <dgm:spPr/>
    </dgm:pt>
    <dgm:pt modelId="{3EC42E1A-5C25-49C5-A17E-F332C28EDF8D}" type="pres">
      <dgm:prSet presAssocID="{FE4070DA-3BBF-44FD-AD3D-F1A4EB3372A1}" presName="vert2" presStyleCnt="0"/>
      <dgm:spPr/>
    </dgm:pt>
    <dgm:pt modelId="{9835A2C3-B92D-43CB-A624-B02059114FEB}" type="pres">
      <dgm:prSet presAssocID="{C5D2CB96-00CC-42C4-9272-892AEAC3E16F}" presName="horz3" presStyleCnt="0"/>
      <dgm:spPr/>
    </dgm:pt>
    <dgm:pt modelId="{A7BF067B-B7C6-450A-9BA4-7A99606FBFA7}" type="pres">
      <dgm:prSet presAssocID="{C5D2CB96-00CC-42C4-9272-892AEAC3E16F}" presName="horzSpace3" presStyleCnt="0"/>
      <dgm:spPr/>
    </dgm:pt>
    <dgm:pt modelId="{9BB9F265-CC5E-43AF-B65F-9A39DA831163}" type="pres">
      <dgm:prSet presAssocID="{C5D2CB96-00CC-42C4-9272-892AEAC3E16F}" presName="tx3" presStyleLbl="revTx" presStyleIdx="11" presStyleCnt="14"/>
      <dgm:spPr/>
    </dgm:pt>
    <dgm:pt modelId="{E72A6F69-EAE4-4C4E-BC20-13882133D904}" type="pres">
      <dgm:prSet presAssocID="{C5D2CB96-00CC-42C4-9272-892AEAC3E16F}" presName="vert3" presStyleCnt="0"/>
      <dgm:spPr/>
    </dgm:pt>
    <dgm:pt modelId="{3AE39842-569D-40AB-8D1D-7B2629535B39}" type="pres">
      <dgm:prSet presAssocID="{E4C1BDFE-2810-41DD-9E11-256A35D0BB95}" presName="thinLine3" presStyleLbl="callout" presStyleIdx="7" presStyleCnt="10"/>
      <dgm:spPr/>
    </dgm:pt>
    <dgm:pt modelId="{0739BE9C-2726-4670-956C-88A6070381AC}" type="pres">
      <dgm:prSet presAssocID="{57E1F5CE-432A-4A86-973B-3D0EE30BB3EA}" presName="horz3" presStyleCnt="0"/>
      <dgm:spPr/>
    </dgm:pt>
    <dgm:pt modelId="{1810771C-4403-482E-8A9D-3A600ED9DF5B}" type="pres">
      <dgm:prSet presAssocID="{57E1F5CE-432A-4A86-973B-3D0EE30BB3EA}" presName="horzSpace3" presStyleCnt="0"/>
      <dgm:spPr/>
    </dgm:pt>
    <dgm:pt modelId="{BA81A254-234C-414E-9151-265EE055D1DE}" type="pres">
      <dgm:prSet presAssocID="{57E1F5CE-432A-4A86-973B-3D0EE30BB3EA}" presName="tx3" presStyleLbl="revTx" presStyleIdx="12" presStyleCnt="14"/>
      <dgm:spPr/>
    </dgm:pt>
    <dgm:pt modelId="{2CC5F97C-94D0-4A9E-B146-391C34D06AD2}" type="pres">
      <dgm:prSet presAssocID="{57E1F5CE-432A-4A86-973B-3D0EE30BB3EA}" presName="vert3" presStyleCnt="0"/>
      <dgm:spPr/>
    </dgm:pt>
    <dgm:pt modelId="{E338071F-7573-4FD3-86B1-71DF1E404064}" type="pres">
      <dgm:prSet presAssocID="{FE2AFA2F-A5A2-4B4F-A193-D8762320FC72}" presName="thinLine3" presStyleLbl="callout" presStyleIdx="8" presStyleCnt="10"/>
      <dgm:spPr/>
    </dgm:pt>
    <dgm:pt modelId="{77D9BA09-AD44-41C0-8D72-5C2485F83466}" type="pres">
      <dgm:prSet presAssocID="{A7030C0A-C8B7-407A-BB21-52F6DD2B0A34}" presName="horz3" presStyleCnt="0"/>
      <dgm:spPr/>
    </dgm:pt>
    <dgm:pt modelId="{552443E1-1F30-4ABA-B418-C4EC815D01A4}" type="pres">
      <dgm:prSet presAssocID="{A7030C0A-C8B7-407A-BB21-52F6DD2B0A34}" presName="horzSpace3" presStyleCnt="0"/>
      <dgm:spPr/>
    </dgm:pt>
    <dgm:pt modelId="{ABF3AF18-CDF4-487F-8717-3EB3088F690C}" type="pres">
      <dgm:prSet presAssocID="{A7030C0A-C8B7-407A-BB21-52F6DD2B0A34}" presName="tx3" presStyleLbl="revTx" presStyleIdx="13" presStyleCnt="14"/>
      <dgm:spPr/>
    </dgm:pt>
    <dgm:pt modelId="{B894CBC6-F7C8-408A-8C2D-19A9E81BC2DF}" type="pres">
      <dgm:prSet presAssocID="{A7030C0A-C8B7-407A-BB21-52F6DD2B0A34}" presName="vert3" presStyleCnt="0"/>
      <dgm:spPr/>
    </dgm:pt>
    <dgm:pt modelId="{C1100331-E492-4413-93E3-EDF3478D766C}" type="pres">
      <dgm:prSet presAssocID="{FE4070DA-3BBF-44FD-AD3D-F1A4EB3372A1}" presName="thinLine2b" presStyleLbl="callout" presStyleIdx="9" presStyleCnt="10"/>
      <dgm:spPr/>
    </dgm:pt>
    <dgm:pt modelId="{9EA4430C-3DFF-45A4-A868-036964F94583}" type="pres">
      <dgm:prSet presAssocID="{FE4070DA-3BBF-44FD-AD3D-F1A4EB3372A1}" presName="vertSpace2b" presStyleCnt="0"/>
      <dgm:spPr/>
    </dgm:pt>
  </dgm:ptLst>
  <dgm:cxnLst>
    <dgm:cxn modelId="{0FE70B00-D665-459B-8EE5-9B67C52326F6}" type="presOf" srcId="{9B5BFF9D-A84B-4886-8885-110B6847CC8C}" destId="{7A245147-E9AA-4807-AA1C-88BB0F81E0B7}" srcOrd="0" destOrd="0" presId="urn:microsoft.com/office/officeart/2008/layout/LinedList"/>
    <dgm:cxn modelId="{220FA905-0FC7-4074-81F3-12CC765D5A0B}" srcId="{3A7A27F5-B33D-463E-83B7-35253BCC1250}" destId="{2FEEAA9B-E03F-4E2B-9D51-4B5F0E1EF72A}" srcOrd="3" destOrd="0" parTransId="{E041D5CB-82CE-42D1-AD59-92950258B42C}" sibTransId="{20DD3754-70AC-470F-8C49-2A8011E5E9D7}"/>
    <dgm:cxn modelId="{6495CD11-86E5-4B38-91B5-9282E2091AE0}" type="presOf" srcId="{57E1F5CE-432A-4A86-973B-3D0EE30BB3EA}" destId="{BA81A254-234C-414E-9151-265EE055D1DE}" srcOrd="0" destOrd="0" presId="urn:microsoft.com/office/officeart/2008/layout/LinedList"/>
    <dgm:cxn modelId="{7E3B013A-774E-4B92-999B-E08D7496981E}" srcId="{FE4070DA-3BBF-44FD-AD3D-F1A4EB3372A1}" destId="{57E1F5CE-432A-4A86-973B-3D0EE30BB3EA}" srcOrd="1" destOrd="0" parTransId="{D5171B36-E1F4-4DE8-96B5-7D1A09FE5FA7}" sibTransId="{FE2AFA2F-A5A2-4B4F-A193-D8762320FC72}"/>
    <dgm:cxn modelId="{6889BD3C-4D85-4299-AA8D-42D8EA158E31}" srcId="{FE4070DA-3BBF-44FD-AD3D-F1A4EB3372A1}" destId="{C5D2CB96-00CC-42C4-9272-892AEAC3E16F}" srcOrd="0" destOrd="0" parTransId="{0865077D-4F4B-456D-8306-2935AF8761A8}" sibTransId="{E4C1BDFE-2810-41DD-9E11-256A35D0BB95}"/>
    <dgm:cxn modelId="{E9E9193E-8711-45C9-8C13-D7CE5A2350DE}" srcId="{D97ACCE5-5A6D-437E-AE86-6BCFBD6DAD94}" destId="{C52AD217-CFD4-4321-A7CA-24C37BB25B9D}" srcOrd="2" destOrd="0" parTransId="{A34CA0B5-CD47-4160-BFDF-2B45293EEB60}" sibTransId="{73887B64-E238-4EC8-8D51-785635074332}"/>
    <dgm:cxn modelId="{8B1F2D5B-87B3-44F7-B67A-5CA1BDACE500}" type="presOf" srcId="{BD9C498E-DD69-42F9-9235-CEA14D357ED3}" destId="{1FB54E86-0189-4FCF-B8AC-233AC872C419}" srcOrd="0" destOrd="0" presId="urn:microsoft.com/office/officeart/2008/layout/LinedList"/>
    <dgm:cxn modelId="{C83D304C-52B6-4B38-B9AB-8A57461891F6}" srcId="{D133339D-E7AC-42F6-97EC-1C2FF81D0E7A}" destId="{FE4070DA-3BBF-44FD-AD3D-F1A4EB3372A1}" srcOrd="2" destOrd="0" parTransId="{3B1D85B5-A838-4D4B-ACD6-A172D955FFE6}" sibTransId="{DC053295-9E6C-483E-B59F-80FF11AE53E3}"/>
    <dgm:cxn modelId="{377EFB6C-D9C1-458C-87B7-591C2D068894}" srcId="{3A7A27F5-B33D-463E-83B7-35253BCC1250}" destId="{9B5BFF9D-A84B-4886-8885-110B6847CC8C}" srcOrd="1" destOrd="0" parTransId="{275E119C-C4D7-433C-9D74-1EB60F7C47CF}" sibTransId="{0D9DB849-B08B-4730-938F-0105665FC555}"/>
    <dgm:cxn modelId="{19D9F46F-15A6-49C6-9899-0FB291D553C0}" type="presOf" srcId="{262AD7AB-2719-4B2D-90B3-FD72A68F0370}" destId="{8CE19C4C-2E2F-4D31-86D0-EB4A5597BBB1}" srcOrd="0" destOrd="0" presId="urn:microsoft.com/office/officeart/2008/layout/LinedList"/>
    <dgm:cxn modelId="{B3175A84-1FB0-4A20-9FBB-A1E12892DA19}" srcId="{3A7A27F5-B33D-463E-83B7-35253BCC1250}" destId="{0E2075CA-6E76-4DB5-A22B-2EEB4C511628}" srcOrd="0" destOrd="0" parTransId="{B8CFAA11-99DC-472F-80C6-6A2C8486C11A}" sibTransId="{D0790372-CE64-48DC-8813-C93A84E659C4}"/>
    <dgm:cxn modelId="{7F353A89-642E-4224-A098-309AE948811E}" srcId="{262AD7AB-2719-4B2D-90B3-FD72A68F0370}" destId="{D133339D-E7AC-42F6-97EC-1C2FF81D0E7A}" srcOrd="0" destOrd="0" parTransId="{572B10AD-368B-49EB-84D6-FCE70BE01FB4}" sibTransId="{8940F6C4-100E-4246-A7A4-3209F2B186FF}"/>
    <dgm:cxn modelId="{02787189-6D27-4B03-8AB5-0E47D38F6657}" srcId="{3A7A27F5-B33D-463E-83B7-35253BCC1250}" destId="{BD9C498E-DD69-42F9-9235-CEA14D357ED3}" srcOrd="2" destOrd="0" parTransId="{689B80FF-7D27-403B-8F81-267B54877BBB}" sibTransId="{F8BA1D96-F98D-4925-A80C-4CBF4B0F7270}"/>
    <dgm:cxn modelId="{F287268E-11AD-4F16-9B08-43D2FEC92EA3}" type="presOf" srcId="{2FEEAA9B-E03F-4E2B-9D51-4B5F0E1EF72A}" destId="{99719A17-2740-4663-8148-4A197E3FBC2C}" srcOrd="0" destOrd="0" presId="urn:microsoft.com/office/officeart/2008/layout/LinedList"/>
    <dgm:cxn modelId="{02F08394-2755-4AFD-A396-591A0A92E6B6}" type="presOf" srcId="{FE4070DA-3BBF-44FD-AD3D-F1A4EB3372A1}" destId="{A04B2177-C1B1-4C37-8088-0C76E54D770B}" srcOrd="0" destOrd="0" presId="urn:microsoft.com/office/officeart/2008/layout/LinedList"/>
    <dgm:cxn modelId="{5DDE2197-DD21-4AFC-A65E-0D69ED222DC3}" srcId="{D133339D-E7AC-42F6-97EC-1C2FF81D0E7A}" destId="{3A7A27F5-B33D-463E-83B7-35253BCC1250}" srcOrd="0" destOrd="0" parTransId="{2C121D27-BD66-41F3-B9E4-0F4D921EDA15}" sibTransId="{15D0DE82-E344-411D-A9FB-F717D8B72315}"/>
    <dgm:cxn modelId="{08148397-01E6-424F-9159-E5C9BBDD2E40}" type="presOf" srcId="{96C55136-0975-4031-82EC-AD0C84BFC7ED}" destId="{3D5711C8-10F3-4C1B-A014-CD1A857173C5}" srcOrd="0" destOrd="0" presId="urn:microsoft.com/office/officeart/2008/layout/LinedList"/>
    <dgm:cxn modelId="{14D6809B-6BFB-4289-BCB9-10B316679511}" type="presOf" srcId="{D97ACCE5-5A6D-437E-AE86-6BCFBD6DAD94}" destId="{658A8A42-710B-45C8-80D1-5813D7CF9302}" srcOrd="0" destOrd="0" presId="urn:microsoft.com/office/officeart/2008/layout/LinedList"/>
    <dgm:cxn modelId="{FCF79E9C-37A6-42FD-B4EB-217A062C7412}" srcId="{D97ACCE5-5A6D-437E-AE86-6BCFBD6DAD94}" destId="{204359F4-E63B-4F1B-9A3C-F17766DE084B}" srcOrd="1" destOrd="0" parTransId="{340C7435-D165-4E7E-AADB-97459B8A5A75}" sibTransId="{C945C935-0AF4-427F-8BE9-FE34FDD29820}"/>
    <dgm:cxn modelId="{05BCFAA6-7751-4315-8A24-181EFF1FD388}" srcId="{FE4070DA-3BBF-44FD-AD3D-F1A4EB3372A1}" destId="{A7030C0A-C8B7-407A-BB21-52F6DD2B0A34}" srcOrd="2" destOrd="0" parTransId="{9E64A93A-9445-410C-9980-9193A6B11582}" sibTransId="{45A19457-22A2-4BE0-BD36-92C1AC4C2F08}"/>
    <dgm:cxn modelId="{68FF23A7-26BD-4F3E-9DBC-F4BBFE8CAAEE}" type="presOf" srcId="{A7030C0A-C8B7-407A-BB21-52F6DD2B0A34}" destId="{ABF3AF18-CDF4-487F-8717-3EB3088F690C}" srcOrd="0" destOrd="0" presId="urn:microsoft.com/office/officeart/2008/layout/LinedList"/>
    <dgm:cxn modelId="{FC3B21B7-A663-4677-A78F-E7F5EC5CCB26}" srcId="{D133339D-E7AC-42F6-97EC-1C2FF81D0E7A}" destId="{D97ACCE5-5A6D-437E-AE86-6BCFBD6DAD94}" srcOrd="1" destOrd="0" parTransId="{B2A09BC0-EC01-42D3-95DA-18F9F58E1990}" sibTransId="{F3EE3714-5F63-41B3-B27C-29ADC1927C1D}"/>
    <dgm:cxn modelId="{14434EC4-75FE-4C13-ABDE-7539763E4BF1}" type="presOf" srcId="{204359F4-E63B-4F1B-9A3C-F17766DE084B}" destId="{239B0C7E-6C30-47BE-ABAE-8FB3D98A0649}" srcOrd="0" destOrd="0" presId="urn:microsoft.com/office/officeart/2008/layout/LinedList"/>
    <dgm:cxn modelId="{9700B3D9-DE3D-481C-8796-9588F83C8C56}" type="presOf" srcId="{C52AD217-CFD4-4321-A7CA-24C37BB25B9D}" destId="{91390DA8-511F-4ED5-833A-B190C58B70AD}" srcOrd="0" destOrd="0" presId="urn:microsoft.com/office/officeart/2008/layout/LinedList"/>
    <dgm:cxn modelId="{4EFADFE4-D4A4-4AC5-B5C1-A87858C63A42}" type="presOf" srcId="{C5D2CB96-00CC-42C4-9272-892AEAC3E16F}" destId="{9BB9F265-CC5E-43AF-B65F-9A39DA831163}" srcOrd="0" destOrd="0" presId="urn:microsoft.com/office/officeart/2008/layout/LinedList"/>
    <dgm:cxn modelId="{1B3CB3EC-4EFA-4637-8F9F-103A1190CC5A}" type="presOf" srcId="{0E2075CA-6E76-4DB5-A22B-2EEB4C511628}" destId="{E3E4A344-0BB8-416E-87D3-4D98C564E478}" srcOrd="0" destOrd="0" presId="urn:microsoft.com/office/officeart/2008/layout/LinedList"/>
    <dgm:cxn modelId="{1E9A6AEE-DB63-4731-A759-47B9DFBE1901}" type="presOf" srcId="{3A7A27F5-B33D-463E-83B7-35253BCC1250}" destId="{3EC5663A-C99B-47A8-88F0-8E31144A12CA}" srcOrd="0" destOrd="0" presId="urn:microsoft.com/office/officeart/2008/layout/LinedList"/>
    <dgm:cxn modelId="{3F26D3EE-1509-48E0-9C68-79C76124EF67}" srcId="{D97ACCE5-5A6D-437E-AE86-6BCFBD6DAD94}" destId="{96C55136-0975-4031-82EC-AD0C84BFC7ED}" srcOrd="0" destOrd="0" parTransId="{8CD002BA-C3AD-4096-8D4C-5BD37E8960A7}" sibTransId="{BEFF80B9-0B9A-4986-B796-F295D252ACAF}"/>
    <dgm:cxn modelId="{A87E3DF8-1659-487B-8D18-9C472BF090C0}" type="presOf" srcId="{D133339D-E7AC-42F6-97EC-1C2FF81D0E7A}" destId="{E6354A0A-5A9C-48AD-B3F1-D2D15ADF58F6}" srcOrd="0" destOrd="0" presId="urn:microsoft.com/office/officeart/2008/layout/LinedList"/>
    <dgm:cxn modelId="{A71F9972-C772-4D63-AFA2-ECCAEA84AAA7}" type="presParOf" srcId="{8CE19C4C-2E2F-4D31-86D0-EB4A5597BBB1}" destId="{B99CD213-A0FB-4508-871E-2E88BE05483E}" srcOrd="0" destOrd="0" presId="urn:microsoft.com/office/officeart/2008/layout/LinedList"/>
    <dgm:cxn modelId="{70FDD3AA-1CE9-49F4-A835-C472E7700ED9}" type="presParOf" srcId="{8CE19C4C-2E2F-4D31-86D0-EB4A5597BBB1}" destId="{E546407C-CF05-4279-9F16-FE9D12DA1EA3}" srcOrd="1" destOrd="0" presId="urn:microsoft.com/office/officeart/2008/layout/LinedList"/>
    <dgm:cxn modelId="{E8599CB3-4B98-45C3-A49D-C2BC41D54C8E}" type="presParOf" srcId="{E546407C-CF05-4279-9F16-FE9D12DA1EA3}" destId="{E6354A0A-5A9C-48AD-B3F1-D2D15ADF58F6}" srcOrd="0" destOrd="0" presId="urn:microsoft.com/office/officeart/2008/layout/LinedList"/>
    <dgm:cxn modelId="{ED34E781-11FB-4759-933B-EB981D99FEEB}" type="presParOf" srcId="{E546407C-CF05-4279-9F16-FE9D12DA1EA3}" destId="{03C1AD82-751E-4B6D-8BC8-90A5136509F1}" srcOrd="1" destOrd="0" presId="urn:microsoft.com/office/officeart/2008/layout/LinedList"/>
    <dgm:cxn modelId="{57FCEAC0-539D-46D0-911B-F88AC244540B}" type="presParOf" srcId="{03C1AD82-751E-4B6D-8BC8-90A5136509F1}" destId="{3D2835F0-763C-4527-AF2C-CCB6052D963A}" srcOrd="0" destOrd="0" presId="urn:microsoft.com/office/officeart/2008/layout/LinedList"/>
    <dgm:cxn modelId="{1C13C845-1BE7-4023-A2A1-28E74FB46708}" type="presParOf" srcId="{03C1AD82-751E-4B6D-8BC8-90A5136509F1}" destId="{7119EB67-9937-48C9-9E02-868226E9E820}" srcOrd="1" destOrd="0" presId="urn:microsoft.com/office/officeart/2008/layout/LinedList"/>
    <dgm:cxn modelId="{092FF2A8-356A-4E53-A429-F716DDF454A8}" type="presParOf" srcId="{7119EB67-9937-48C9-9E02-868226E9E820}" destId="{F428615E-621A-4DDB-B3D7-A4F785EC24E0}" srcOrd="0" destOrd="0" presId="urn:microsoft.com/office/officeart/2008/layout/LinedList"/>
    <dgm:cxn modelId="{598C76F1-0AC4-4559-B4BA-3AED94437D8A}" type="presParOf" srcId="{7119EB67-9937-48C9-9E02-868226E9E820}" destId="{3EC5663A-C99B-47A8-88F0-8E31144A12CA}" srcOrd="1" destOrd="0" presId="urn:microsoft.com/office/officeart/2008/layout/LinedList"/>
    <dgm:cxn modelId="{914F6842-6525-4F6E-9C55-35B48EB46F3C}" type="presParOf" srcId="{7119EB67-9937-48C9-9E02-868226E9E820}" destId="{774FE50E-B315-4C1D-8111-19FF3E1D3152}" srcOrd="2" destOrd="0" presId="urn:microsoft.com/office/officeart/2008/layout/LinedList"/>
    <dgm:cxn modelId="{72CFCE05-5DDE-4F14-A8E3-3EBDF6AD9E39}" type="presParOf" srcId="{774FE50E-B315-4C1D-8111-19FF3E1D3152}" destId="{D9709B56-0E66-479F-879F-83289BBBC54D}" srcOrd="0" destOrd="0" presId="urn:microsoft.com/office/officeart/2008/layout/LinedList"/>
    <dgm:cxn modelId="{F8E71547-C61D-4000-A373-1F55ACEDD1D7}" type="presParOf" srcId="{D9709B56-0E66-479F-879F-83289BBBC54D}" destId="{30C4CF05-694F-46E4-806F-39A1D261DC70}" srcOrd="0" destOrd="0" presId="urn:microsoft.com/office/officeart/2008/layout/LinedList"/>
    <dgm:cxn modelId="{FBBB2317-4F8C-4B61-BB2D-AEA03942DA7B}" type="presParOf" srcId="{D9709B56-0E66-479F-879F-83289BBBC54D}" destId="{E3E4A344-0BB8-416E-87D3-4D98C564E478}" srcOrd="1" destOrd="0" presId="urn:microsoft.com/office/officeart/2008/layout/LinedList"/>
    <dgm:cxn modelId="{39B2370E-9193-4698-9205-B33F0B6C5EE4}" type="presParOf" srcId="{D9709B56-0E66-479F-879F-83289BBBC54D}" destId="{0C1873E5-F34B-45AC-8A92-BE3B9BF178A1}" srcOrd="2" destOrd="0" presId="urn:microsoft.com/office/officeart/2008/layout/LinedList"/>
    <dgm:cxn modelId="{6C89063F-048B-4FC4-AB74-5023F73EE38F}" type="presParOf" srcId="{774FE50E-B315-4C1D-8111-19FF3E1D3152}" destId="{304FB4B0-2BF8-405D-9FB1-25875CEC4E65}" srcOrd="1" destOrd="0" presId="urn:microsoft.com/office/officeart/2008/layout/LinedList"/>
    <dgm:cxn modelId="{08179435-5395-4925-84AD-F82AD9A17B31}" type="presParOf" srcId="{774FE50E-B315-4C1D-8111-19FF3E1D3152}" destId="{0A10D402-72F4-43CA-8485-87C936A660D1}" srcOrd="2" destOrd="0" presId="urn:microsoft.com/office/officeart/2008/layout/LinedList"/>
    <dgm:cxn modelId="{50A10865-9F83-4C64-9286-060E97A711D3}" type="presParOf" srcId="{0A10D402-72F4-43CA-8485-87C936A660D1}" destId="{2C5A58D9-EB99-4BA7-970F-CEF1044E6CA4}" srcOrd="0" destOrd="0" presId="urn:microsoft.com/office/officeart/2008/layout/LinedList"/>
    <dgm:cxn modelId="{410C567B-5A0D-4736-8982-C359960EC742}" type="presParOf" srcId="{0A10D402-72F4-43CA-8485-87C936A660D1}" destId="{7A245147-E9AA-4807-AA1C-88BB0F81E0B7}" srcOrd="1" destOrd="0" presId="urn:microsoft.com/office/officeart/2008/layout/LinedList"/>
    <dgm:cxn modelId="{35EF336F-3742-4570-9870-26E348F0423A}" type="presParOf" srcId="{0A10D402-72F4-43CA-8485-87C936A660D1}" destId="{125F419A-2D85-40E1-B58D-4C5341DFB8B8}" srcOrd="2" destOrd="0" presId="urn:microsoft.com/office/officeart/2008/layout/LinedList"/>
    <dgm:cxn modelId="{E3E42C46-5352-4BCE-9EDF-9677E9B0BF73}" type="presParOf" srcId="{774FE50E-B315-4C1D-8111-19FF3E1D3152}" destId="{0BF7C321-BBEC-40E8-BFBB-07C08D511F6D}" srcOrd="3" destOrd="0" presId="urn:microsoft.com/office/officeart/2008/layout/LinedList"/>
    <dgm:cxn modelId="{5C6547FD-C446-4E3F-A9CB-590AEB5EAD00}" type="presParOf" srcId="{774FE50E-B315-4C1D-8111-19FF3E1D3152}" destId="{BF72F175-C4CE-4275-BBA9-93BCE80605EC}" srcOrd="4" destOrd="0" presId="urn:microsoft.com/office/officeart/2008/layout/LinedList"/>
    <dgm:cxn modelId="{6189C829-5FE5-4D0B-A43E-E45C4F41A4FE}" type="presParOf" srcId="{BF72F175-C4CE-4275-BBA9-93BCE80605EC}" destId="{830C590D-C40E-4809-BBCA-BBEA27DE3D23}" srcOrd="0" destOrd="0" presId="urn:microsoft.com/office/officeart/2008/layout/LinedList"/>
    <dgm:cxn modelId="{3CBC5183-D647-40F8-BCF9-6192183B92E2}" type="presParOf" srcId="{BF72F175-C4CE-4275-BBA9-93BCE80605EC}" destId="{1FB54E86-0189-4FCF-B8AC-233AC872C419}" srcOrd="1" destOrd="0" presId="urn:microsoft.com/office/officeart/2008/layout/LinedList"/>
    <dgm:cxn modelId="{387D66AF-8D0F-4C6D-A125-32B4018A6888}" type="presParOf" srcId="{BF72F175-C4CE-4275-BBA9-93BCE80605EC}" destId="{CE9B38E9-FDF6-4416-B0FD-2BBC64404A36}" srcOrd="2" destOrd="0" presId="urn:microsoft.com/office/officeart/2008/layout/LinedList"/>
    <dgm:cxn modelId="{E6109A27-6193-4EA4-B66C-AF3DBF255005}" type="presParOf" srcId="{774FE50E-B315-4C1D-8111-19FF3E1D3152}" destId="{E96858C9-A88F-4943-8125-15CC041F4F44}" srcOrd="5" destOrd="0" presId="urn:microsoft.com/office/officeart/2008/layout/LinedList"/>
    <dgm:cxn modelId="{03F5A6C8-ECD6-4397-86B9-94BEBCDCAA83}" type="presParOf" srcId="{774FE50E-B315-4C1D-8111-19FF3E1D3152}" destId="{7AC838F5-33E1-466F-BED2-46D5AF42B250}" srcOrd="6" destOrd="0" presId="urn:microsoft.com/office/officeart/2008/layout/LinedList"/>
    <dgm:cxn modelId="{6BE9858A-5A77-4F8D-B7A3-3121462EFF1A}" type="presParOf" srcId="{7AC838F5-33E1-466F-BED2-46D5AF42B250}" destId="{1497A595-0846-4D1A-9049-20E3C1BD846F}" srcOrd="0" destOrd="0" presId="urn:microsoft.com/office/officeart/2008/layout/LinedList"/>
    <dgm:cxn modelId="{F9299F5C-E72A-448C-A31A-FCD0971056E7}" type="presParOf" srcId="{7AC838F5-33E1-466F-BED2-46D5AF42B250}" destId="{99719A17-2740-4663-8148-4A197E3FBC2C}" srcOrd="1" destOrd="0" presId="urn:microsoft.com/office/officeart/2008/layout/LinedList"/>
    <dgm:cxn modelId="{9D43BBE2-5B9E-4A41-A3D0-9309031ADAFB}" type="presParOf" srcId="{7AC838F5-33E1-466F-BED2-46D5AF42B250}" destId="{2C2EB089-5B05-400E-9DDA-BC26EE5AC969}" srcOrd="2" destOrd="0" presId="urn:microsoft.com/office/officeart/2008/layout/LinedList"/>
    <dgm:cxn modelId="{1D6C2E3D-BA12-436E-BD10-9790997B7525}" type="presParOf" srcId="{03C1AD82-751E-4B6D-8BC8-90A5136509F1}" destId="{53330CC3-2075-45FC-B817-C706115BC140}" srcOrd="2" destOrd="0" presId="urn:microsoft.com/office/officeart/2008/layout/LinedList"/>
    <dgm:cxn modelId="{8D89CE69-4182-48E1-87AB-EE84FFED2831}" type="presParOf" srcId="{03C1AD82-751E-4B6D-8BC8-90A5136509F1}" destId="{3008F23D-8DDE-435D-A8FE-72D5944E98D7}" srcOrd="3" destOrd="0" presId="urn:microsoft.com/office/officeart/2008/layout/LinedList"/>
    <dgm:cxn modelId="{B25B587A-8474-4378-9E7F-33D6E03658CE}" type="presParOf" srcId="{03C1AD82-751E-4B6D-8BC8-90A5136509F1}" destId="{C5AC9DBC-3F5F-4240-8852-C2E9D79B1D7A}" srcOrd="4" destOrd="0" presId="urn:microsoft.com/office/officeart/2008/layout/LinedList"/>
    <dgm:cxn modelId="{4C6AD1C8-6BEA-4D96-89D6-E35F752088FE}" type="presParOf" srcId="{C5AC9DBC-3F5F-4240-8852-C2E9D79B1D7A}" destId="{B3245E32-793B-4D1C-8711-9EAC73FA19DD}" srcOrd="0" destOrd="0" presId="urn:microsoft.com/office/officeart/2008/layout/LinedList"/>
    <dgm:cxn modelId="{79E1DC8A-C856-44D1-8F19-89D046662E92}" type="presParOf" srcId="{C5AC9DBC-3F5F-4240-8852-C2E9D79B1D7A}" destId="{658A8A42-710B-45C8-80D1-5813D7CF9302}" srcOrd="1" destOrd="0" presId="urn:microsoft.com/office/officeart/2008/layout/LinedList"/>
    <dgm:cxn modelId="{3358959D-BF22-41AF-B9BA-B2E8C7F3BD79}" type="presParOf" srcId="{C5AC9DBC-3F5F-4240-8852-C2E9D79B1D7A}" destId="{6A5C54B0-881F-4A35-978D-E3302B271F07}" srcOrd="2" destOrd="0" presId="urn:microsoft.com/office/officeart/2008/layout/LinedList"/>
    <dgm:cxn modelId="{247C3694-28CE-4628-B546-0EEC3EFE927A}" type="presParOf" srcId="{6A5C54B0-881F-4A35-978D-E3302B271F07}" destId="{BFC17A8B-7D76-4C24-BAD2-E3FDF739D0FC}" srcOrd="0" destOrd="0" presId="urn:microsoft.com/office/officeart/2008/layout/LinedList"/>
    <dgm:cxn modelId="{B4C476BF-2350-4649-A540-13CA1E5B0E12}" type="presParOf" srcId="{BFC17A8B-7D76-4C24-BAD2-E3FDF739D0FC}" destId="{83834E93-C02C-4587-895C-538732731CF1}" srcOrd="0" destOrd="0" presId="urn:microsoft.com/office/officeart/2008/layout/LinedList"/>
    <dgm:cxn modelId="{A083247E-4C91-464F-BF1B-7874A4BE868E}" type="presParOf" srcId="{BFC17A8B-7D76-4C24-BAD2-E3FDF739D0FC}" destId="{3D5711C8-10F3-4C1B-A014-CD1A857173C5}" srcOrd="1" destOrd="0" presId="urn:microsoft.com/office/officeart/2008/layout/LinedList"/>
    <dgm:cxn modelId="{4ECCC52D-85DB-4175-B173-1D5EBC973418}" type="presParOf" srcId="{BFC17A8B-7D76-4C24-BAD2-E3FDF739D0FC}" destId="{9EDCAD0A-1BFD-4E49-8C9F-4B2F2CD85FE2}" srcOrd="2" destOrd="0" presId="urn:microsoft.com/office/officeart/2008/layout/LinedList"/>
    <dgm:cxn modelId="{2B134AEA-55B3-46D0-BC70-59F8D4752EF6}" type="presParOf" srcId="{6A5C54B0-881F-4A35-978D-E3302B271F07}" destId="{48CC6832-3DD9-486C-B8FE-116C52077E7A}" srcOrd="1" destOrd="0" presId="urn:microsoft.com/office/officeart/2008/layout/LinedList"/>
    <dgm:cxn modelId="{C7434B2A-9EE3-49BD-B228-1A9ADCE34933}" type="presParOf" srcId="{6A5C54B0-881F-4A35-978D-E3302B271F07}" destId="{71E98696-9CE9-4D1C-88E5-D1CE8B23C68B}" srcOrd="2" destOrd="0" presId="urn:microsoft.com/office/officeart/2008/layout/LinedList"/>
    <dgm:cxn modelId="{7CADC3E9-BA3F-46DA-998D-7BE708C9201D}" type="presParOf" srcId="{71E98696-9CE9-4D1C-88E5-D1CE8B23C68B}" destId="{84F88FF0-3F09-48FB-ADBE-7B6FE4585431}" srcOrd="0" destOrd="0" presId="urn:microsoft.com/office/officeart/2008/layout/LinedList"/>
    <dgm:cxn modelId="{44609A9A-31F1-4ED2-8571-AA2AB9BC38D5}" type="presParOf" srcId="{71E98696-9CE9-4D1C-88E5-D1CE8B23C68B}" destId="{239B0C7E-6C30-47BE-ABAE-8FB3D98A0649}" srcOrd="1" destOrd="0" presId="urn:microsoft.com/office/officeart/2008/layout/LinedList"/>
    <dgm:cxn modelId="{3F1CF939-F652-489A-936D-EE93CAF8E8F7}" type="presParOf" srcId="{71E98696-9CE9-4D1C-88E5-D1CE8B23C68B}" destId="{E16F4F74-3761-4CE5-9423-A19067BB7059}" srcOrd="2" destOrd="0" presId="urn:microsoft.com/office/officeart/2008/layout/LinedList"/>
    <dgm:cxn modelId="{EB3AE2D5-976A-463C-98BA-E1B7628A6EFA}" type="presParOf" srcId="{6A5C54B0-881F-4A35-978D-E3302B271F07}" destId="{C4331D29-684E-4D71-A022-867B324DF498}" srcOrd="3" destOrd="0" presId="urn:microsoft.com/office/officeart/2008/layout/LinedList"/>
    <dgm:cxn modelId="{4461C622-3C7D-4B5E-9107-48F2E3002F49}" type="presParOf" srcId="{6A5C54B0-881F-4A35-978D-E3302B271F07}" destId="{8A14F508-C881-410E-A685-69FE69DAABE5}" srcOrd="4" destOrd="0" presId="urn:microsoft.com/office/officeart/2008/layout/LinedList"/>
    <dgm:cxn modelId="{D752CE03-B16F-4361-9851-00768FFCE723}" type="presParOf" srcId="{8A14F508-C881-410E-A685-69FE69DAABE5}" destId="{E87FFA15-73A8-4327-A888-EF7683E2F570}" srcOrd="0" destOrd="0" presId="urn:microsoft.com/office/officeart/2008/layout/LinedList"/>
    <dgm:cxn modelId="{6D1EBB08-1A68-447F-BEC3-2FF33E38BE51}" type="presParOf" srcId="{8A14F508-C881-410E-A685-69FE69DAABE5}" destId="{91390DA8-511F-4ED5-833A-B190C58B70AD}" srcOrd="1" destOrd="0" presId="urn:microsoft.com/office/officeart/2008/layout/LinedList"/>
    <dgm:cxn modelId="{319A57EE-E6A4-4A11-9EF0-641CE087B13B}" type="presParOf" srcId="{8A14F508-C881-410E-A685-69FE69DAABE5}" destId="{69E5B384-53CC-473A-AD29-F167D8E613D6}" srcOrd="2" destOrd="0" presId="urn:microsoft.com/office/officeart/2008/layout/LinedList"/>
    <dgm:cxn modelId="{4ECDF152-19D8-47A7-BF85-78B4657FCF5A}" type="presParOf" srcId="{03C1AD82-751E-4B6D-8BC8-90A5136509F1}" destId="{A2D80953-A84A-4AF8-9500-C9CCBEB9625C}" srcOrd="5" destOrd="0" presId="urn:microsoft.com/office/officeart/2008/layout/LinedList"/>
    <dgm:cxn modelId="{3CF2B2F9-0E26-4524-8F82-9471F76875DE}" type="presParOf" srcId="{03C1AD82-751E-4B6D-8BC8-90A5136509F1}" destId="{7D0814DB-E62E-4F97-816F-4F1A86F3DE51}" srcOrd="6" destOrd="0" presId="urn:microsoft.com/office/officeart/2008/layout/LinedList"/>
    <dgm:cxn modelId="{061BA952-DAB6-4F1A-A726-90F2AF6B6EF4}" type="presParOf" srcId="{03C1AD82-751E-4B6D-8BC8-90A5136509F1}" destId="{BA060F0B-A92E-4902-B9AE-980A3B6800F1}" srcOrd="7" destOrd="0" presId="urn:microsoft.com/office/officeart/2008/layout/LinedList"/>
    <dgm:cxn modelId="{AC667D8B-FC0B-457B-8F6F-F4ED629684D5}" type="presParOf" srcId="{BA060F0B-A92E-4902-B9AE-980A3B6800F1}" destId="{95A92D0A-2E8E-436C-96D5-B26AB63F3914}" srcOrd="0" destOrd="0" presId="urn:microsoft.com/office/officeart/2008/layout/LinedList"/>
    <dgm:cxn modelId="{D3FAA911-6F36-4C7A-BB33-D0A6C2A11060}" type="presParOf" srcId="{BA060F0B-A92E-4902-B9AE-980A3B6800F1}" destId="{A04B2177-C1B1-4C37-8088-0C76E54D770B}" srcOrd="1" destOrd="0" presId="urn:microsoft.com/office/officeart/2008/layout/LinedList"/>
    <dgm:cxn modelId="{9C2AA871-3F2A-4873-BB60-9F002BC2757C}" type="presParOf" srcId="{BA060F0B-A92E-4902-B9AE-980A3B6800F1}" destId="{3EC42E1A-5C25-49C5-A17E-F332C28EDF8D}" srcOrd="2" destOrd="0" presId="urn:microsoft.com/office/officeart/2008/layout/LinedList"/>
    <dgm:cxn modelId="{8683F4FB-6BE6-47E6-AFEC-226D35808430}" type="presParOf" srcId="{3EC42E1A-5C25-49C5-A17E-F332C28EDF8D}" destId="{9835A2C3-B92D-43CB-A624-B02059114FEB}" srcOrd="0" destOrd="0" presId="urn:microsoft.com/office/officeart/2008/layout/LinedList"/>
    <dgm:cxn modelId="{7272B9A0-7AD1-46A5-A68F-772184A48367}" type="presParOf" srcId="{9835A2C3-B92D-43CB-A624-B02059114FEB}" destId="{A7BF067B-B7C6-450A-9BA4-7A99606FBFA7}" srcOrd="0" destOrd="0" presId="urn:microsoft.com/office/officeart/2008/layout/LinedList"/>
    <dgm:cxn modelId="{BF1B8252-1F3E-47A4-8690-C572F8667DCD}" type="presParOf" srcId="{9835A2C3-B92D-43CB-A624-B02059114FEB}" destId="{9BB9F265-CC5E-43AF-B65F-9A39DA831163}" srcOrd="1" destOrd="0" presId="urn:microsoft.com/office/officeart/2008/layout/LinedList"/>
    <dgm:cxn modelId="{B537F381-AF7E-4017-B0DB-04994C48D87E}" type="presParOf" srcId="{9835A2C3-B92D-43CB-A624-B02059114FEB}" destId="{E72A6F69-EAE4-4C4E-BC20-13882133D904}" srcOrd="2" destOrd="0" presId="urn:microsoft.com/office/officeart/2008/layout/LinedList"/>
    <dgm:cxn modelId="{4459FE53-17E5-4760-AEF1-B278F2706BB5}" type="presParOf" srcId="{3EC42E1A-5C25-49C5-A17E-F332C28EDF8D}" destId="{3AE39842-569D-40AB-8D1D-7B2629535B39}" srcOrd="1" destOrd="0" presId="urn:microsoft.com/office/officeart/2008/layout/LinedList"/>
    <dgm:cxn modelId="{E888E942-6CD7-4E5D-A118-B6F4F56648B5}" type="presParOf" srcId="{3EC42E1A-5C25-49C5-A17E-F332C28EDF8D}" destId="{0739BE9C-2726-4670-956C-88A6070381AC}" srcOrd="2" destOrd="0" presId="urn:microsoft.com/office/officeart/2008/layout/LinedList"/>
    <dgm:cxn modelId="{AE795BE9-0FF7-4F1E-93CC-DA3F71F3194C}" type="presParOf" srcId="{0739BE9C-2726-4670-956C-88A6070381AC}" destId="{1810771C-4403-482E-8A9D-3A600ED9DF5B}" srcOrd="0" destOrd="0" presId="urn:microsoft.com/office/officeart/2008/layout/LinedList"/>
    <dgm:cxn modelId="{4AA7CA24-E704-4B45-9AEE-50075CA25268}" type="presParOf" srcId="{0739BE9C-2726-4670-956C-88A6070381AC}" destId="{BA81A254-234C-414E-9151-265EE055D1DE}" srcOrd="1" destOrd="0" presId="urn:microsoft.com/office/officeart/2008/layout/LinedList"/>
    <dgm:cxn modelId="{358B123D-9A5D-4BA4-B61C-2F614665EE60}" type="presParOf" srcId="{0739BE9C-2726-4670-956C-88A6070381AC}" destId="{2CC5F97C-94D0-4A9E-B146-391C34D06AD2}" srcOrd="2" destOrd="0" presId="urn:microsoft.com/office/officeart/2008/layout/LinedList"/>
    <dgm:cxn modelId="{0A81E5F1-F189-4B64-949F-4B118234782F}" type="presParOf" srcId="{3EC42E1A-5C25-49C5-A17E-F332C28EDF8D}" destId="{E338071F-7573-4FD3-86B1-71DF1E404064}" srcOrd="3" destOrd="0" presId="urn:microsoft.com/office/officeart/2008/layout/LinedList"/>
    <dgm:cxn modelId="{81E50141-CADB-4461-9319-0A7114226F77}" type="presParOf" srcId="{3EC42E1A-5C25-49C5-A17E-F332C28EDF8D}" destId="{77D9BA09-AD44-41C0-8D72-5C2485F83466}" srcOrd="4" destOrd="0" presId="urn:microsoft.com/office/officeart/2008/layout/LinedList"/>
    <dgm:cxn modelId="{B588B068-D150-4ABD-8CF2-C70E2FC56686}" type="presParOf" srcId="{77D9BA09-AD44-41C0-8D72-5C2485F83466}" destId="{552443E1-1F30-4ABA-B418-C4EC815D01A4}" srcOrd="0" destOrd="0" presId="urn:microsoft.com/office/officeart/2008/layout/LinedList"/>
    <dgm:cxn modelId="{35E1C78C-EBB5-4B11-93CF-B6FF2B2F5C58}" type="presParOf" srcId="{77D9BA09-AD44-41C0-8D72-5C2485F83466}" destId="{ABF3AF18-CDF4-487F-8717-3EB3088F690C}" srcOrd="1" destOrd="0" presId="urn:microsoft.com/office/officeart/2008/layout/LinedList"/>
    <dgm:cxn modelId="{67C8675F-522F-4904-981B-63E6F2E80706}" type="presParOf" srcId="{77D9BA09-AD44-41C0-8D72-5C2485F83466}" destId="{B894CBC6-F7C8-408A-8C2D-19A9E81BC2DF}" srcOrd="2" destOrd="0" presId="urn:microsoft.com/office/officeart/2008/layout/LinedList"/>
    <dgm:cxn modelId="{F601C28A-41D4-4444-99FE-8F53DEB99483}" type="presParOf" srcId="{03C1AD82-751E-4B6D-8BC8-90A5136509F1}" destId="{C1100331-E492-4413-93E3-EDF3478D766C}" srcOrd="8" destOrd="0" presId="urn:microsoft.com/office/officeart/2008/layout/LinedList"/>
    <dgm:cxn modelId="{EB80CC34-2A14-4A19-8431-641663F51F60}" type="presParOf" srcId="{03C1AD82-751E-4B6D-8BC8-90A5136509F1}" destId="{9EA4430C-3DFF-45A4-A868-036964F94583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CD213-A0FB-4508-871E-2E88BE05483E}">
      <dsp:nvSpPr>
        <dsp:cNvPr id="0" name=""/>
        <dsp:cNvSpPr/>
      </dsp:nvSpPr>
      <dsp:spPr>
        <a:xfrm>
          <a:off x="0" y="0"/>
          <a:ext cx="66386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54A0A-5A9C-48AD-B3F1-D2D15ADF58F6}">
      <dsp:nvSpPr>
        <dsp:cNvPr id="0" name=""/>
        <dsp:cNvSpPr/>
      </dsp:nvSpPr>
      <dsp:spPr>
        <a:xfrm>
          <a:off x="0" y="0"/>
          <a:ext cx="698071" cy="4944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 </a:t>
          </a:r>
          <a:endParaRPr lang="zh-CN" altLang="en-US" sz="6500" kern="1200" dirty="0"/>
        </a:p>
      </dsp:txBody>
      <dsp:txXfrm>
        <a:off x="0" y="0"/>
        <a:ext cx="698071" cy="4944675"/>
      </dsp:txXfrm>
    </dsp:sp>
    <dsp:sp modelId="{3EC5663A-C99B-47A8-88F0-8E31144A12CA}">
      <dsp:nvSpPr>
        <dsp:cNvPr id="0" name=""/>
        <dsp:cNvSpPr/>
      </dsp:nvSpPr>
      <dsp:spPr>
        <a:xfrm>
          <a:off x="797652" y="77260"/>
          <a:ext cx="2555896" cy="1545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Concepts</a:t>
          </a:r>
          <a:endParaRPr lang="zh-CN" altLang="en-US" sz="2600" kern="1200" dirty="0"/>
        </a:p>
      </dsp:txBody>
      <dsp:txXfrm>
        <a:off x="797652" y="77260"/>
        <a:ext cx="2555896" cy="1545210"/>
      </dsp:txXfrm>
    </dsp:sp>
    <dsp:sp modelId="{E3E4A344-0BB8-416E-87D3-4D98C564E478}">
      <dsp:nvSpPr>
        <dsp:cNvPr id="0" name=""/>
        <dsp:cNvSpPr/>
      </dsp:nvSpPr>
      <dsp:spPr>
        <a:xfrm>
          <a:off x="3453129" y="77260"/>
          <a:ext cx="2555896" cy="386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Differential Equations</a:t>
          </a:r>
          <a:endParaRPr lang="zh-CN" altLang="en-US" sz="1600" kern="1200" dirty="0"/>
        </a:p>
      </dsp:txBody>
      <dsp:txXfrm>
        <a:off x="3453129" y="77260"/>
        <a:ext cx="2555896" cy="386302"/>
      </dsp:txXfrm>
    </dsp:sp>
    <dsp:sp modelId="{304FB4B0-2BF8-405D-9FB1-25875CEC4E65}">
      <dsp:nvSpPr>
        <dsp:cNvPr id="0" name=""/>
        <dsp:cNvSpPr/>
      </dsp:nvSpPr>
      <dsp:spPr>
        <a:xfrm>
          <a:off x="3353549" y="463563"/>
          <a:ext cx="25558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45147-E9AA-4807-AA1C-88BB0F81E0B7}">
      <dsp:nvSpPr>
        <dsp:cNvPr id="0" name=""/>
        <dsp:cNvSpPr/>
      </dsp:nvSpPr>
      <dsp:spPr>
        <a:xfrm>
          <a:off x="3453129" y="463563"/>
          <a:ext cx="2555896" cy="386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Fixed-point Analysis</a:t>
          </a:r>
          <a:endParaRPr lang="zh-CN" altLang="en-US" sz="1600" kern="1200" dirty="0"/>
        </a:p>
      </dsp:txBody>
      <dsp:txXfrm>
        <a:off x="3453129" y="463563"/>
        <a:ext cx="2555896" cy="386302"/>
      </dsp:txXfrm>
    </dsp:sp>
    <dsp:sp modelId="{0BF7C321-BBEC-40E8-BFBB-07C08D511F6D}">
      <dsp:nvSpPr>
        <dsp:cNvPr id="0" name=""/>
        <dsp:cNvSpPr/>
      </dsp:nvSpPr>
      <dsp:spPr>
        <a:xfrm>
          <a:off x="3353549" y="849866"/>
          <a:ext cx="25558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54E86-0189-4FCF-B8AC-233AC872C419}">
      <dsp:nvSpPr>
        <dsp:cNvPr id="0" name=""/>
        <dsp:cNvSpPr/>
      </dsp:nvSpPr>
      <dsp:spPr>
        <a:xfrm>
          <a:off x="3453129" y="849866"/>
          <a:ext cx="2555896" cy="386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Sum of Squared Difference</a:t>
          </a:r>
          <a:endParaRPr lang="zh-CN" altLang="en-US" sz="1600" kern="1200" dirty="0"/>
        </a:p>
      </dsp:txBody>
      <dsp:txXfrm>
        <a:off x="3453129" y="849866"/>
        <a:ext cx="2555896" cy="386302"/>
      </dsp:txXfrm>
    </dsp:sp>
    <dsp:sp modelId="{E96858C9-A88F-4943-8125-15CC041F4F44}">
      <dsp:nvSpPr>
        <dsp:cNvPr id="0" name=""/>
        <dsp:cNvSpPr/>
      </dsp:nvSpPr>
      <dsp:spPr>
        <a:xfrm>
          <a:off x="3353549" y="1236168"/>
          <a:ext cx="25558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719A17-2740-4663-8148-4A197E3FBC2C}">
      <dsp:nvSpPr>
        <dsp:cNvPr id="0" name=""/>
        <dsp:cNvSpPr/>
      </dsp:nvSpPr>
      <dsp:spPr>
        <a:xfrm>
          <a:off x="3453129" y="1236168"/>
          <a:ext cx="2555896" cy="386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/>
            <a:t>Simple Linear Regression</a:t>
          </a:r>
          <a:endParaRPr lang="zh-CN" altLang="en-US" sz="1600" kern="1200" dirty="0"/>
        </a:p>
      </dsp:txBody>
      <dsp:txXfrm>
        <a:off x="3453129" y="1236168"/>
        <a:ext cx="2555896" cy="386302"/>
      </dsp:txXfrm>
    </dsp:sp>
    <dsp:sp modelId="{53330CC3-2075-45FC-B817-C706115BC140}">
      <dsp:nvSpPr>
        <dsp:cNvPr id="0" name=""/>
        <dsp:cNvSpPr/>
      </dsp:nvSpPr>
      <dsp:spPr>
        <a:xfrm>
          <a:off x="698071" y="1622471"/>
          <a:ext cx="53109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A8A42-710B-45C8-80D1-5813D7CF9302}">
      <dsp:nvSpPr>
        <dsp:cNvPr id="0" name=""/>
        <dsp:cNvSpPr/>
      </dsp:nvSpPr>
      <dsp:spPr>
        <a:xfrm>
          <a:off x="797652" y="1699732"/>
          <a:ext cx="2555896" cy="1545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Numerical Methods</a:t>
          </a:r>
          <a:endParaRPr lang="zh-CN" altLang="en-US" sz="2600" kern="1200" dirty="0"/>
        </a:p>
      </dsp:txBody>
      <dsp:txXfrm>
        <a:off x="797652" y="1699732"/>
        <a:ext cx="2555896" cy="1545210"/>
      </dsp:txXfrm>
    </dsp:sp>
    <dsp:sp modelId="{3D5711C8-10F3-4C1B-A014-CD1A857173C5}">
      <dsp:nvSpPr>
        <dsp:cNvPr id="0" name=""/>
        <dsp:cNvSpPr/>
      </dsp:nvSpPr>
      <dsp:spPr>
        <a:xfrm>
          <a:off x="3453129" y="1699732"/>
          <a:ext cx="2555896" cy="514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Euler Method</a:t>
          </a:r>
        </a:p>
      </dsp:txBody>
      <dsp:txXfrm>
        <a:off x="3453129" y="1699732"/>
        <a:ext cx="2555896" cy="514567"/>
      </dsp:txXfrm>
    </dsp:sp>
    <dsp:sp modelId="{48CC6832-3DD9-486C-B8FE-116C52077E7A}">
      <dsp:nvSpPr>
        <dsp:cNvPr id="0" name=""/>
        <dsp:cNvSpPr/>
      </dsp:nvSpPr>
      <dsp:spPr>
        <a:xfrm>
          <a:off x="3353549" y="2214299"/>
          <a:ext cx="25558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9B0C7E-6C30-47BE-ABAE-8FB3D98A0649}">
      <dsp:nvSpPr>
        <dsp:cNvPr id="0" name=""/>
        <dsp:cNvSpPr/>
      </dsp:nvSpPr>
      <dsp:spPr>
        <a:xfrm>
          <a:off x="3453129" y="2214299"/>
          <a:ext cx="2555896" cy="514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Parameter Fitting</a:t>
          </a:r>
        </a:p>
      </dsp:txBody>
      <dsp:txXfrm>
        <a:off x="3453129" y="2214299"/>
        <a:ext cx="2555896" cy="514567"/>
      </dsp:txXfrm>
    </dsp:sp>
    <dsp:sp modelId="{C4331D29-684E-4D71-A022-867B324DF498}">
      <dsp:nvSpPr>
        <dsp:cNvPr id="0" name=""/>
        <dsp:cNvSpPr/>
      </dsp:nvSpPr>
      <dsp:spPr>
        <a:xfrm>
          <a:off x="3353549" y="2728866"/>
          <a:ext cx="25558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390DA8-511F-4ED5-833A-B190C58B70AD}">
      <dsp:nvSpPr>
        <dsp:cNvPr id="0" name=""/>
        <dsp:cNvSpPr/>
      </dsp:nvSpPr>
      <dsp:spPr>
        <a:xfrm>
          <a:off x="3453129" y="2728866"/>
          <a:ext cx="2555896" cy="514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Newton-Raphson Method</a:t>
          </a:r>
        </a:p>
      </dsp:txBody>
      <dsp:txXfrm>
        <a:off x="3453129" y="2728866"/>
        <a:ext cx="2555896" cy="514567"/>
      </dsp:txXfrm>
    </dsp:sp>
    <dsp:sp modelId="{A2D80953-A84A-4AF8-9500-C9CCBEB9625C}">
      <dsp:nvSpPr>
        <dsp:cNvPr id="0" name=""/>
        <dsp:cNvSpPr/>
      </dsp:nvSpPr>
      <dsp:spPr>
        <a:xfrm>
          <a:off x="698071" y="3244942"/>
          <a:ext cx="53109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B2177-C1B1-4C37-8088-0C76E54D770B}">
      <dsp:nvSpPr>
        <dsp:cNvPr id="0" name=""/>
        <dsp:cNvSpPr/>
      </dsp:nvSpPr>
      <dsp:spPr>
        <a:xfrm>
          <a:off x="797652" y="3322203"/>
          <a:ext cx="2555896" cy="1545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Python Implementation</a:t>
          </a:r>
        </a:p>
      </dsp:txBody>
      <dsp:txXfrm>
        <a:off x="797652" y="3322203"/>
        <a:ext cx="2555896" cy="1545210"/>
      </dsp:txXfrm>
    </dsp:sp>
    <dsp:sp modelId="{9BB9F265-CC5E-43AF-B65F-9A39DA831163}">
      <dsp:nvSpPr>
        <dsp:cNvPr id="0" name=""/>
        <dsp:cNvSpPr/>
      </dsp:nvSpPr>
      <dsp:spPr>
        <a:xfrm>
          <a:off x="3453129" y="3322203"/>
          <a:ext cx="2555896" cy="514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Iterations</a:t>
          </a:r>
        </a:p>
      </dsp:txBody>
      <dsp:txXfrm>
        <a:off x="3453129" y="3322203"/>
        <a:ext cx="2555896" cy="514567"/>
      </dsp:txXfrm>
    </dsp:sp>
    <dsp:sp modelId="{3AE39842-569D-40AB-8D1D-7B2629535B39}">
      <dsp:nvSpPr>
        <dsp:cNvPr id="0" name=""/>
        <dsp:cNvSpPr/>
      </dsp:nvSpPr>
      <dsp:spPr>
        <a:xfrm>
          <a:off x="3353549" y="3836770"/>
          <a:ext cx="25558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1A254-234C-414E-9151-265EE055D1DE}">
      <dsp:nvSpPr>
        <dsp:cNvPr id="0" name=""/>
        <dsp:cNvSpPr/>
      </dsp:nvSpPr>
      <dsp:spPr>
        <a:xfrm>
          <a:off x="3453129" y="3836770"/>
          <a:ext cx="2555896" cy="514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Lists &amp; Arrays</a:t>
          </a:r>
        </a:p>
      </dsp:txBody>
      <dsp:txXfrm>
        <a:off x="3453129" y="3836770"/>
        <a:ext cx="2555896" cy="514567"/>
      </dsp:txXfrm>
    </dsp:sp>
    <dsp:sp modelId="{E338071F-7573-4FD3-86B1-71DF1E404064}">
      <dsp:nvSpPr>
        <dsp:cNvPr id="0" name=""/>
        <dsp:cNvSpPr/>
      </dsp:nvSpPr>
      <dsp:spPr>
        <a:xfrm>
          <a:off x="3353549" y="4351338"/>
          <a:ext cx="25558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F3AF18-CDF4-487F-8717-3EB3088F690C}">
      <dsp:nvSpPr>
        <dsp:cNvPr id="0" name=""/>
        <dsp:cNvSpPr/>
      </dsp:nvSpPr>
      <dsp:spPr>
        <a:xfrm>
          <a:off x="3453129" y="4351338"/>
          <a:ext cx="2555896" cy="514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Graph Plotting</a:t>
          </a:r>
        </a:p>
      </dsp:txBody>
      <dsp:txXfrm>
        <a:off x="3453129" y="4351338"/>
        <a:ext cx="2555896" cy="514567"/>
      </dsp:txXfrm>
    </dsp:sp>
    <dsp:sp modelId="{C1100331-E492-4413-93E3-EDF3478D766C}">
      <dsp:nvSpPr>
        <dsp:cNvPr id="0" name=""/>
        <dsp:cNvSpPr/>
      </dsp:nvSpPr>
      <dsp:spPr>
        <a:xfrm>
          <a:off x="698071" y="4867414"/>
          <a:ext cx="53109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0ACF-1735-489B-BF5E-8C6F90CCEAA0}" type="datetimeFigureOut">
              <a:rPr lang="zh-CN" altLang="en-US" smtClean="0"/>
              <a:t>2024-01-12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4D05-B161-4B08-959E-8373EBB50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41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0ACF-1735-489B-BF5E-8C6F90CCEAA0}" type="datetimeFigureOut">
              <a:rPr lang="zh-CN" altLang="en-US" smtClean="0"/>
              <a:t>2024-01-12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4D05-B161-4B08-959E-8373EBB50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16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0ACF-1735-489B-BF5E-8C6F90CCEAA0}" type="datetimeFigureOut">
              <a:rPr lang="zh-CN" altLang="en-US" smtClean="0"/>
              <a:t>2024-01-12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4D05-B161-4B08-959E-8373EBB50C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9227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0ACF-1735-489B-BF5E-8C6F90CCEAA0}" type="datetimeFigureOut">
              <a:rPr lang="zh-CN" altLang="en-US" smtClean="0"/>
              <a:t>2024-01-12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4D05-B161-4B08-959E-8373EBB50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468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0ACF-1735-489B-BF5E-8C6F90CCEAA0}" type="datetimeFigureOut">
              <a:rPr lang="zh-CN" altLang="en-US" smtClean="0"/>
              <a:t>2024-01-12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4D05-B161-4B08-959E-8373EBB50C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5173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0ACF-1735-489B-BF5E-8C6F90CCEAA0}" type="datetimeFigureOut">
              <a:rPr lang="zh-CN" altLang="en-US" smtClean="0"/>
              <a:t>2024-01-12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4D05-B161-4B08-959E-8373EBB50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346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0ACF-1735-489B-BF5E-8C6F90CCEAA0}" type="datetimeFigureOut">
              <a:rPr lang="zh-CN" altLang="en-US" smtClean="0"/>
              <a:t>2024-01-12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4D05-B161-4B08-959E-8373EBB50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30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0ACF-1735-489B-BF5E-8C6F90CCEAA0}" type="datetimeFigureOut">
              <a:rPr lang="zh-CN" altLang="en-US" smtClean="0"/>
              <a:t>2024-01-12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4D05-B161-4B08-959E-8373EBB50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50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7585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73876"/>
            <a:ext cx="6347714" cy="446748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0ACF-1735-489B-BF5E-8C6F90CCEAA0}" type="datetimeFigureOut">
              <a:rPr lang="zh-CN" altLang="en-US" smtClean="0"/>
              <a:t>2024-01-12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4D05-B161-4B08-959E-8373EBB50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00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0ACF-1735-489B-BF5E-8C6F90CCEAA0}" type="datetimeFigureOut">
              <a:rPr lang="zh-CN" altLang="en-US" smtClean="0"/>
              <a:t>2024-01-12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4D05-B161-4B08-959E-8373EBB50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90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786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73876"/>
            <a:ext cx="3088109" cy="44674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1573876"/>
            <a:ext cx="3088110" cy="44674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0ACF-1735-489B-BF5E-8C6F90CCEAA0}" type="datetimeFigureOut">
              <a:rPr lang="zh-CN" altLang="en-US" smtClean="0"/>
              <a:t>2024-01-12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4D05-B161-4B08-959E-8373EBB50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9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0ACF-1735-489B-BF5E-8C6F90CCEAA0}" type="datetimeFigureOut">
              <a:rPr lang="zh-CN" altLang="en-US" smtClean="0"/>
              <a:t>2024-01-12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4D05-B161-4B08-959E-8373EBB50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16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73152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0ACF-1735-489B-BF5E-8C6F90CCEAA0}" type="datetimeFigureOut">
              <a:rPr lang="zh-CN" altLang="en-US" smtClean="0"/>
              <a:t>2024-01-12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4D05-B161-4B08-959E-8373EBB50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9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0ACF-1735-489B-BF5E-8C6F90CCEAA0}" type="datetimeFigureOut">
              <a:rPr lang="zh-CN" altLang="en-US" smtClean="0"/>
              <a:t>2024-01-12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4D05-B161-4B08-959E-8373EBB50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43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0ACF-1735-489B-BF5E-8C6F90CCEAA0}" type="datetimeFigureOut">
              <a:rPr lang="zh-CN" altLang="en-US" smtClean="0"/>
              <a:t>2024-01-12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4D05-B161-4B08-959E-8373EBB50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97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0ACF-1735-489B-BF5E-8C6F90CCEAA0}" type="datetimeFigureOut">
              <a:rPr lang="zh-CN" altLang="en-US" smtClean="0"/>
              <a:t>2024-01-12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4D05-B161-4B08-959E-8373EBB50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40ACF-1735-489B-BF5E-8C6F90CCEAA0}" type="datetimeFigureOut">
              <a:rPr lang="zh-CN" altLang="en-US" smtClean="0"/>
              <a:t>2024-01-12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D94D05-B161-4B08-959E-8373EBB50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35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lfv77GPS5Y" TargetMode="External"/><Relationship Id="rId2" Type="http://schemas.openxmlformats.org/officeDocument/2006/relationships/hyperlink" Target="https://www.math.hkust.edu.hk/~machas/?menu=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m6Hr69JH_w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DB077-6D25-49CE-C172-6EF7BB1E3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557" y="1048215"/>
            <a:ext cx="6215758" cy="2698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600" dirty="0"/>
              <a:t>Mini Research Series</a:t>
            </a:r>
            <a:br>
              <a:rPr lang="en-US" altLang="zh-CN" sz="3600" dirty="0"/>
            </a:br>
            <a:r>
              <a:rPr lang="en-US" altLang="zh-CN" sz="3600" dirty="0"/>
              <a:t>Final Week: Summary</a:t>
            </a:r>
            <a:endParaRPr lang="zh-CN" altLang="en-US" sz="3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6488D2-248F-1DDF-3CC4-05FDA098B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75895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Colin Young</a:t>
            </a:r>
          </a:p>
          <a:p>
            <a:r>
              <a:rPr lang="en-US" altLang="zh-CN" sz="2400" dirty="0"/>
              <a:t>Easyday Education</a:t>
            </a:r>
          </a:p>
          <a:p>
            <a:r>
              <a:rPr lang="en-US" altLang="zh-CN" sz="2400" dirty="0"/>
              <a:t>January 2024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775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0DE94-1BCF-BD81-DD08-2E6C83E4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have we covered?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D4AF38E-43AC-1347-3FBF-FCE02BD603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567729"/>
              </p:ext>
            </p:extLst>
          </p:nvPr>
        </p:nvGraphicFramePr>
        <p:xfrm>
          <a:off x="609600" y="1573212"/>
          <a:ext cx="6638693" cy="494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965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7CF59-1521-6C03-1A43-142E060C7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have we covered?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227241-3C91-AB0A-C70D-029296A31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8" y="1573877"/>
                <a:ext cx="6861719" cy="4832500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en-US" altLang="zh-CN" dirty="0"/>
                  <a:t>understand the </a:t>
                </a:r>
                <a:r>
                  <a:rPr lang="en-US" altLang="zh-CN" dirty="0">
                    <a:solidFill>
                      <a:srgbClr val="00B0F0"/>
                    </a:solidFill>
                  </a:rPr>
                  <a:t>SIR equations </a:t>
                </a:r>
                <a:r>
                  <a:rPr lang="en-US" altLang="zh-CN" dirty="0"/>
                  <a:t>as the starting point for the study on the spread of a disease</a:t>
                </a:r>
              </a:p>
              <a:p>
                <a:pPr algn="just"/>
                <a:r>
                  <a:rPr lang="en-US" altLang="zh-CN" dirty="0"/>
                  <a:t>understand the meaning of the </a:t>
                </a:r>
                <a:r>
                  <a:rPr lang="en-US" altLang="zh-CN" dirty="0">
                    <a:solidFill>
                      <a:srgbClr val="00B0F0"/>
                    </a:solidFill>
                  </a:rPr>
                  <a:t>infection rate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zh-CN" dirty="0"/>
                  <a:t>and the </a:t>
                </a:r>
                <a:r>
                  <a:rPr lang="en-US" altLang="zh-CN" dirty="0">
                    <a:solidFill>
                      <a:srgbClr val="00B0F0"/>
                    </a:solidFill>
                  </a:rPr>
                  <a:t>recovery rate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/>
                  <a:t>, and how they affect the spread of the disease</a:t>
                </a:r>
              </a:p>
              <a:p>
                <a:pPr algn="just"/>
                <a:r>
                  <a:rPr lang="en-US" altLang="zh-CN" dirty="0"/>
                  <a:t>know how to </a:t>
                </a:r>
                <a:r>
                  <a:rPr lang="en-US" altLang="zh-CN" dirty="0">
                    <a:solidFill>
                      <a:srgbClr val="00B0F0"/>
                    </a:solidFill>
                  </a:rPr>
                  <a:t>fit observed data</a:t>
                </a:r>
                <a:r>
                  <a:rPr lang="en-US" altLang="zh-CN" dirty="0"/>
                  <a:t> for a particular disease with the SIR model and make predictions</a:t>
                </a:r>
              </a:p>
              <a:p>
                <a:pPr algn="just"/>
                <a:r>
                  <a:rPr lang="en-US" altLang="zh-CN" dirty="0"/>
                  <a:t>understand the meaning the of </a:t>
                </a:r>
                <a:r>
                  <a:rPr lang="en-US" altLang="zh-CN" dirty="0">
                    <a:solidFill>
                      <a:srgbClr val="00B0F0"/>
                    </a:solidFill>
                  </a:rPr>
                  <a:t>basic reproductive ratio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and the condition under which there is an epidemic outbreak</a:t>
                </a:r>
              </a:p>
              <a:p>
                <a:pPr algn="just"/>
                <a:r>
                  <a:rPr lang="en-US" altLang="zh-CN" dirty="0"/>
                  <a:t>understand the trend of the </a:t>
                </a:r>
                <a:r>
                  <a:rPr lang="en-US" altLang="zh-CN" dirty="0">
                    <a:solidFill>
                      <a:srgbClr val="00B0F0"/>
                    </a:solidFill>
                  </a:rPr>
                  <a:t>evolution of viruses</a:t>
                </a:r>
              </a:p>
              <a:p>
                <a:pPr algn="just"/>
                <a:r>
                  <a:rPr lang="en-US" altLang="zh-CN" dirty="0"/>
                  <a:t>understand how specific </a:t>
                </a:r>
                <a:r>
                  <a:rPr lang="en-US" altLang="zh-CN" dirty="0">
                    <a:solidFill>
                      <a:srgbClr val="00B0F0"/>
                    </a:solidFill>
                  </a:rPr>
                  <a:t>control policies </a:t>
                </a:r>
                <a:r>
                  <a:rPr lang="en-US" altLang="zh-CN" dirty="0"/>
                  <a:t>such as social distancing and isolation affect the spread of the disease</a:t>
                </a:r>
              </a:p>
              <a:p>
                <a:pPr algn="just"/>
                <a:r>
                  <a:rPr lang="en-US" altLang="zh-CN" dirty="0"/>
                  <a:t>know the </a:t>
                </a:r>
                <a:r>
                  <a:rPr lang="en-US" altLang="zh-CN" dirty="0">
                    <a:solidFill>
                      <a:srgbClr val="00B0F0"/>
                    </a:solidFill>
                  </a:rPr>
                  <a:t>limitations</a:t>
                </a:r>
                <a:r>
                  <a:rPr lang="en-US" altLang="zh-CN" dirty="0"/>
                  <a:t> of the basic SIR model</a:t>
                </a:r>
              </a:p>
              <a:p>
                <a:pPr algn="just"/>
                <a:r>
                  <a:rPr lang="en-US" altLang="zh-CN" dirty="0"/>
                  <a:t>discuss how the basic SIR model can be possibly extended to include more </a:t>
                </a:r>
                <a:r>
                  <a:rPr lang="en-US" altLang="zh-CN" dirty="0">
                    <a:solidFill>
                      <a:srgbClr val="00B0F0"/>
                    </a:solidFill>
                  </a:rPr>
                  <a:t>realistic features</a:t>
                </a:r>
              </a:p>
              <a:p>
                <a:pPr algn="just"/>
                <a:endParaRPr lang="en-US" altLang="zh-CN" dirty="0"/>
              </a:p>
              <a:p>
                <a:pPr algn="just"/>
                <a:r>
                  <a:rPr lang="en-US" altLang="zh-CN" dirty="0"/>
                  <a:t>also, a lot in mathematical epidemiology that we did not cover…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227241-3C91-AB0A-C70D-029296A31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8" y="1573877"/>
                <a:ext cx="6861719" cy="4832500"/>
              </a:xfrm>
              <a:blipFill>
                <a:blip r:embed="rId2"/>
                <a:stretch>
                  <a:fillRect l="-89" t="-1387" r="-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3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D8569-3B03-60F1-7ED9-98D1A112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by week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974978-2A09-E93F-5FB2-06662F107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573876"/>
            <a:ext cx="6347714" cy="4888256"/>
          </a:xfrm>
        </p:spPr>
        <p:txBody>
          <a:bodyPr>
            <a:normAutofit/>
          </a:bodyPr>
          <a:lstStyle/>
          <a:p>
            <a:r>
              <a:rPr lang="en-US" altLang="zh-CN" dirty="0"/>
              <a:t>Week 1: Python Basics</a:t>
            </a:r>
          </a:p>
          <a:p>
            <a:pPr lvl="1"/>
            <a:r>
              <a:rPr lang="en-US" altLang="zh-CN" dirty="0"/>
              <a:t>basic data structures: lists,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zh-CN" dirty="0"/>
              <a:t> arrays, …</a:t>
            </a:r>
          </a:p>
          <a:p>
            <a:pPr lvl="1"/>
            <a:r>
              <a:rPr lang="en-US" altLang="zh-CN" dirty="0"/>
              <a:t>for loops &amp; iterations</a:t>
            </a:r>
          </a:p>
          <a:p>
            <a:pPr lvl="1"/>
            <a:r>
              <a:rPr lang="en-US" altLang="zh-CN" dirty="0"/>
              <a:t>functions</a:t>
            </a:r>
          </a:p>
          <a:p>
            <a:pPr lvl="1"/>
            <a:r>
              <a:rPr lang="en-US" altLang="zh-CN" dirty="0"/>
              <a:t>graph plotting with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altLang="zh-CN" dirty="0"/>
              <a:t> package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Week 2: Numerical Methods to ODEs</a:t>
            </a:r>
          </a:p>
          <a:p>
            <a:pPr lvl="1"/>
            <a:r>
              <a:rPr lang="en-US" altLang="zh-CN" dirty="0"/>
              <a:t>review for simple 1</a:t>
            </a:r>
            <a:r>
              <a:rPr lang="en-US" altLang="zh-CN" baseline="30000" dirty="0"/>
              <a:t>st</a:t>
            </a:r>
            <a:r>
              <a:rPr lang="en-US" altLang="zh-CN" dirty="0"/>
              <a:t> order ODEs</a:t>
            </a:r>
          </a:p>
          <a:p>
            <a:pPr lvl="1"/>
            <a:r>
              <a:rPr lang="en-US" altLang="zh-CN" dirty="0"/>
              <a:t>numerical solution to 1</a:t>
            </a:r>
            <a:r>
              <a:rPr lang="en-US" altLang="zh-CN" baseline="30000" dirty="0"/>
              <a:t>st</a:t>
            </a:r>
            <a:r>
              <a:rPr lang="en-US" altLang="zh-CN" dirty="0"/>
              <a:t> order ODEs</a:t>
            </a:r>
          </a:p>
          <a:p>
            <a:pPr lvl="2"/>
            <a:r>
              <a:rPr lang="en-US" altLang="zh-CN" dirty="0"/>
              <a:t>Euler method</a:t>
            </a:r>
          </a:p>
          <a:p>
            <a:pPr lvl="2"/>
            <a:r>
              <a:rPr lang="en-US" altLang="zh-CN" dirty="0"/>
              <a:t>mid-point method</a:t>
            </a:r>
          </a:p>
          <a:p>
            <a:pPr lvl="2"/>
            <a:r>
              <a:rPr lang="en-US" altLang="zh-CN" dirty="0"/>
              <a:t>implementation with Python</a:t>
            </a:r>
          </a:p>
          <a:p>
            <a:pPr lvl="1"/>
            <a:r>
              <a:rPr lang="en-US" altLang="zh-CN" dirty="0"/>
              <a:t>comparison of analytical to numerical solution</a:t>
            </a:r>
          </a:p>
        </p:txBody>
      </p:sp>
    </p:spTree>
    <p:extLst>
      <p:ext uri="{BB962C8B-B14F-4D97-AF65-F5344CB8AC3E}">
        <p14:creationId xmlns:p14="http://schemas.microsoft.com/office/powerpoint/2010/main" val="144208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D8569-3B03-60F1-7ED9-98D1A112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by week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974978-2A09-E93F-5FB2-06662F1072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9" y="1573876"/>
                <a:ext cx="6347714" cy="4860378"/>
              </a:xfrm>
            </p:spPr>
            <p:txBody>
              <a:bodyPr/>
              <a:lstStyle/>
              <a:p>
                <a:r>
                  <a:rPr lang="en-US" altLang="zh-CN" dirty="0"/>
                  <a:t>Week 3: SIR Basics</a:t>
                </a:r>
              </a:p>
              <a:p>
                <a:pPr lvl="1"/>
                <a:r>
                  <a:rPr lang="en-US" altLang="zh-CN" dirty="0"/>
                  <a:t>SIR modelling and SIR equations</a:t>
                </a:r>
              </a:p>
              <a:p>
                <a:pPr lvl="1"/>
                <a:r>
                  <a:rPr lang="en-US" altLang="zh-CN" dirty="0"/>
                  <a:t>reduced SIR equation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simulation and interpretations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Week 4: Data Fitting</a:t>
                </a:r>
              </a:p>
              <a:p>
                <a:pPr lvl="1"/>
                <a:r>
                  <a:rPr lang="en-US" altLang="zh-CN" dirty="0"/>
                  <a:t>parametric fitting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simple linear regression</a:t>
                </a:r>
              </a:p>
              <a:p>
                <a:pPr lvl="1"/>
                <a:r>
                  <a:rPr lang="en-US" altLang="zh-CN" dirty="0"/>
                  <a:t>minimization of sum of squared difference (SSD)</a:t>
                </a:r>
              </a:p>
              <a:p>
                <a:pPr lvl="1"/>
                <a:r>
                  <a:rPr lang="en-US" altLang="zh-CN" dirty="0"/>
                  <a:t>case study: 1665 Eyam outbreak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974978-2A09-E93F-5FB2-06662F1072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573876"/>
                <a:ext cx="6347714" cy="4860378"/>
              </a:xfrm>
              <a:blipFill>
                <a:blip r:embed="rId2"/>
                <a:stretch>
                  <a:fillRect l="-192" t="-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581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D8569-3B03-60F1-7ED9-98D1A112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by week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974978-2A09-E93F-5FB2-06662F1072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8" y="1573876"/>
                <a:ext cx="7318919" cy="494958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Week 5 &amp; 6: More on the SIR Model</a:t>
                </a:r>
              </a:p>
              <a:p>
                <a:pPr lvl="1"/>
                <a:r>
                  <a:rPr lang="en-US" altLang="zh-CN" dirty="0"/>
                  <a:t>basic reproductive ratio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condition for an epidemic outbreak</a:t>
                </a:r>
              </a:p>
              <a:p>
                <a:pPr lvl="1"/>
                <a:r>
                  <a:rPr lang="en-US" altLang="zh-CN" dirty="0"/>
                  <a:t>factors that determine the scale of an epidemics</a:t>
                </a:r>
              </a:p>
              <a:p>
                <a:pPr lvl="1"/>
                <a:r>
                  <a:rPr lang="en-US" altLang="zh-CN" dirty="0"/>
                  <a:t>consequence of virus mutation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Week 7: Going beyond SIR</a:t>
                </a:r>
              </a:p>
              <a:p>
                <a:pPr lvl="1"/>
                <a:r>
                  <a:rPr lang="en-US" altLang="zh-CN" dirty="0"/>
                  <a:t>limitations of the basic SIR model</a:t>
                </a:r>
              </a:p>
              <a:p>
                <a:pPr lvl="1"/>
                <a:r>
                  <a:rPr lang="en-US" altLang="zh-CN" dirty="0"/>
                  <a:t>extensions of the SIR model with</a:t>
                </a:r>
              </a:p>
              <a:p>
                <a:pPr lvl="2"/>
                <a:r>
                  <a:rPr lang="en-US" altLang="zh-CN" dirty="0"/>
                  <a:t>different epidemiology (e.g., incubation periods, asymptomatic infection)</a:t>
                </a:r>
              </a:p>
              <a:p>
                <a:pPr lvl="2"/>
                <a:r>
                  <a:rPr lang="en-US" altLang="zh-CN" dirty="0"/>
                  <a:t>more realistic compartments (e.g., age groups, regional groups, etc.)</a:t>
                </a:r>
              </a:p>
              <a:p>
                <a:pPr lvl="2"/>
                <a:r>
                  <a:rPr lang="en-US" altLang="zh-CN" dirty="0"/>
                  <a:t>probabilistic models (e.g., stochastic simulations)</a:t>
                </a:r>
              </a:p>
              <a:p>
                <a:pPr lvl="2"/>
                <a:r>
                  <a:rPr lang="en-US" altLang="zh-CN" dirty="0"/>
                  <a:t>control measures (e.g., quarantine, vaccination, etc.)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974978-2A09-E93F-5FB2-06662F1072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8" y="1573876"/>
                <a:ext cx="7318919" cy="4949587"/>
              </a:xfrm>
              <a:blipFill>
                <a:blip r:embed="rId2"/>
                <a:stretch>
                  <a:fillRect l="-167" t="-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23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CFC64-5660-4F3D-22B9-69CBB1E3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Resources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D2ED-878F-5088-6142-5CC11108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Most of the ideas of the mini research lectures come from the brilliant online resources listed below:</a:t>
            </a:r>
          </a:p>
          <a:p>
            <a:r>
              <a:rPr lang="en-US" altLang="zh-CN" b="1" dirty="0"/>
              <a:t>Jeffrey R. </a:t>
            </a:r>
            <a:r>
              <a:rPr lang="en-US" altLang="zh-CN" b="1" dirty="0" err="1"/>
              <a:t>Chasnov</a:t>
            </a:r>
            <a:r>
              <a:rPr lang="en-US" altLang="zh-CN" dirty="0"/>
              <a:t>, </a:t>
            </a:r>
            <a:r>
              <a:rPr lang="en-US" altLang="zh-CN" i="1" dirty="0"/>
              <a:t>Mathematical Biology</a:t>
            </a:r>
            <a:r>
              <a:rPr lang="en-US" altLang="zh-CN" dirty="0"/>
              <a:t>, Lecture notes for MATH 4333</a:t>
            </a:r>
          </a:p>
          <a:p>
            <a:pPr marL="400050" lvl="1" indent="0">
              <a:buNone/>
            </a:pPr>
            <a:r>
              <a:rPr lang="en-US" altLang="zh-CN" dirty="0">
                <a:hlinkClick r:id="rId2"/>
              </a:rPr>
              <a:t>https://www.math.hkust.edu.hk/~machas/?menu=3</a:t>
            </a:r>
            <a:endParaRPr lang="en-US" altLang="zh-CN" dirty="0"/>
          </a:p>
          <a:p>
            <a:r>
              <a:rPr lang="en-US" altLang="zh-CN" b="1" dirty="0"/>
              <a:t>Andrew French</a:t>
            </a:r>
            <a:r>
              <a:rPr lang="en-US" altLang="zh-CN" dirty="0"/>
              <a:t>, </a:t>
            </a:r>
            <a:r>
              <a:rPr lang="en-US" altLang="zh-CN" dirty="0" err="1"/>
              <a:t>BPhO</a:t>
            </a:r>
            <a:r>
              <a:rPr lang="en-US" altLang="zh-CN" dirty="0"/>
              <a:t> Computational Physics Challenge Online Course 2023</a:t>
            </a:r>
          </a:p>
          <a:p>
            <a:pPr marL="457200" lvl="1" indent="0">
              <a:buNone/>
            </a:pPr>
            <a:r>
              <a:rPr lang="en-US" altLang="zh-CN" dirty="0">
                <a:hlinkClick r:id="rId3"/>
              </a:rPr>
              <a:t>https://www.youtube.com/watch?v=Qlfv77GPS5Y</a:t>
            </a:r>
            <a:endParaRPr lang="en-US" altLang="zh-CN" dirty="0"/>
          </a:p>
          <a:p>
            <a:r>
              <a:rPr lang="en-US" altLang="zh-CN" b="1" dirty="0"/>
              <a:t>Robin Thompson</a:t>
            </a:r>
            <a:r>
              <a:rPr lang="en-US" altLang="zh-CN" dirty="0"/>
              <a:t>, </a:t>
            </a:r>
            <a:r>
              <a:rPr lang="en-US" altLang="zh-CN" i="1" dirty="0"/>
              <a:t>How do mathematicians model infectious disease outbreaks?</a:t>
            </a:r>
            <a:r>
              <a:rPr lang="en-US" altLang="zh-CN" dirty="0"/>
              <a:t>, Oxford Mathematics Public Lecture 2020</a:t>
            </a:r>
          </a:p>
          <a:p>
            <a:pPr marL="400050" lvl="1" indent="0">
              <a:buNone/>
            </a:pPr>
            <a:r>
              <a:rPr lang="en-US" altLang="zh-CN" dirty="0">
                <a:hlinkClick r:id="rId4"/>
              </a:rPr>
              <a:t>https://www.youtube.com/watch?v=m6Hr69JH_wA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07833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508</Words>
  <Application>Microsoft Office PowerPoint</Application>
  <PresentationFormat>全屏显示(4:3)</PresentationFormat>
  <Paragraphs>77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Cambria Math</vt:lpstr>
      <vt:lpstr>Courier New</vt:lpstr>
      <vt:lpstr>Trebuchet MS</vt:lpstr>
      <vt:lpstr>Wingdings 3</vt:lpstr>
      <vt:lpstr>平面</vt:lpstr>
      <vt:lpstr>Mini Research Series Final Week: Summary</vt:lpstr>
      <vt:lpstr>What have we covered?</vt:lpstr>
      <vt:lpstr>What have we covered?</vt:lpstr>
      <vt:lpstr>Summary by week</vt:lpstr>
      <vt:lpstr>Summary by week</vt:lpstr>
      <vt:lpstr>Summary by week</vt:lpstr>
      <vt:lpstr>Web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Colin Young</dc:creator>
  <cp:lastModifiedBy>Colin Young</cp:lastModifiedBy>
  <cp:revision>1</cp:revision>
  <dcterms:created xsi:type="dcterms:W3CDTF">2024-01-07T02:34:34Z</dcterms:created>
  <dcterms:modified xsi:type="dcterms:W3CDTF">2024-01-12T06:44:33Z</dcterms:modified>
</cp:coreProperties>
</file>