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61" r:id="rId6"/>
    <p:sldId id="259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64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207F3-0154-48A8-86BA-2F7FC8DCB3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E1BAEE-3162-4E43-9C4F-E65C4B27F22C}">
      <dgm:prSet phldrT="[文本]"/>
      <dgm:spPr/>
      <dgm:t>
        <a:bodyPr/>
        <a:lstStyle/>
        <a:p>
          <a:r>
            <a:rPr lang="zh-CN" altLang="en-US" b="0" i="0" dirty="0" smtClean="0"/>
            <a:t>产生</a:t>
          </a:r>
          <a:r>
            <a:rPr lang="en-US" b="0" i="0" dirty="0" smtClean="0"/>
            <a:t>page fault</a:t>
          </a:r>
          <a:r>
            <a:rPr lang="zh-CN" altLang="en-US" b="0" i="0" dirty="0" smtClean="0"/>
            <a:t>异常</a:t>
          </a:r>
          <a:endParaRPr lang="zh-CN" altLang="en-US" dirty="0"/>
        </a:p>
      </dgm:t>
    </dgm:pt>
    <dgm:pt modelId="{E07C562E-1DE0-4933-8D8B-FDA96F98A0C9}" type="parTrans" cxnId="{1B4CC87C-5894-4DA4-A5A8-A7563D9E90C0}">
      <dgm:prSet/>
      <dgm:spPr/>
      <dgm:t>
        <a:bodyPr/>
        <a:lstStyle/>
        <a:p>
          <a:endParaRPr lang="zh-CN" altLang="en-US"/>
        </a:p>
      </dgm:t>
    </dgm:pt>
    <dgm:pt modelId="{802DF623-6F0B-49EC-8FAF-CC0DC1AD9282}" type="sibTrans" cxnId="{1B4CC87C-5894-4DA4-A5A8-A7563D9E90C0}">
      <dgm:prSet/>
      <dgm:spPr/>
      <dgm:t>
        <a:bodyPr/>
        <a:lstStyle/>
        <a:p>
          <a:endParaRPr lang="zh-CN" altLang="en-US"/>
        </a:p>
      </dgm:t>
    </dgm:pt>
    <dgm:pt modelId="{D3BC9359-17BD-449E-8C6A-35E2C9E752BF}">
      <dgm:prSet phldrT="[文本]"/>
      <dgm:spPr/>
      <dgm:t>
        <a:bodyPr/>
        <a:lstStyle/>
        <a:p>
          <a:r>
            <a:rPr lang="zh-CN" altLang="en-US" dirty="0" smtClean="0"/>
            <a:t>存储相关信息</a:t>
          </a:r>
          <a:endParaRPr lang="zh-CN" altLang="en-US" dirty="0"/>
        </a:p>
      </dgm:t>
    </dgm:pt>
    <dgm:pt modelId="{ED1CCDA0-7259-4D31-94B5-D841AA1EB2E7}" type="parTrans" cxnId="{B0E5E30F-BEAF-43E0-BBCB-D26CBE9B149D}">
      <dgm:prSet/>
      <dgm:spPr/>
      <dgm:t>
        <a:bodyPr/>
        <a:lstStyle/>
        <a:p>
          <a:endParaRPr lang="zh-CN" altLang="en-US"/>
        </a:p>
      </dgm:t>
    </dgm:pt>
    <dgm:pt modelId="{B025DCCA-FB39-4BE7-B952-4D2537EAE816}" type="sibTrans" cxnId="{B0E5E30F-BEAF-43E0-BBCB-D26CBE9B149D}">
      <dgm:prSet/>
      <dgm:spPr/>
      <dgm:t>
        <a:bodyPr/>
        <a:lstStyle/>
        <a:p>
          <a:endParaRPr lang="zh-CN" altLang="en-US"/>
        </a:p>
      </dgm:t>
    </dgm:pt>
    <dgm:pt modelId="{9069FD65-4E7C-4EA3-A7F0-1A430414993F}">
      <dgm:prSet phldrT="[文本]"/>
      <dgm:spPr/>
      <dgm:t>
        <a:bodyPr/>
        <a:lstStyle/>
        <a:p>
          <a:r>
            <a:rPr lang="zh-CN" altLang="en-US" b="0" i="0" dirty="0" smtClean="0"/>
            <a:t>保存现场</a:t>
          </a:r>
          <a:endParaRPr lang="zh-CN" altLang="en-US" dirty="0"/>
        </a:p>
      </dgm:t>
    </dgm:pt>
    <dgm:pt modelId="{E7C868F6-1C86-4F59-BA22-1D0DE38E14C6}" type="parTrans" cxnId="{E09A8B3C-253C-44FC-A126-3254EE4462D7}">
      <dgm:prSet/>
      <dgm:spPr/>
      <dgm:t>
        <a:bodyPr/>
        <a:lstStyle/>
        <a:p>
          <a:endParaRPr lang="zh-CN" altLang="en-US"/>
        </a:p>
      </dgm:t>
    </dgm:pt>
    <dgm:pt modelId="{CAF98455-842B-48F3-A0E0-38BD2A1D9B69}" type="sibTrans" cxnId="{E09A8B3C-253C-44FC-A126-3254EE4462D7}">
      <dgm:prSet/>
      <dgm:spPr/>
      <dgm:t>
        <a:bodyPr/>
        <a:lstStyle/>
        <a:p>
          <a:endParaRPr lang="zh-CN" altLang="en-US"/>
        </a:p>
      </dgm:t>
    </dgm:pt>
    <dgm:pt modelId="{93495925-5BBC-481A-B977-44FBCDC5C06B}">
      <dgm:prSet phldrT="[文本]"/>
      <dgm:spPr/>
      <dgm:t>
        <a:bodyPr/>
        <a:lstStyle/>
        <a:p>
          <a:r>
            <a:rPr lang="zh-CN" altLang="en-US" b="0" i="0" smtClean="0"/>
            <a:t>中断服务例程</a:t>
          </a:r>
          <a:endParaRPr lang="zh-CN" altLang="en-US" dirty="0"/>
        </a:p>
      </dgm:t>
    </dgm:pt>
    <dgm:pt modelId="{359068DA-582D-44FA-960A-D45623BB017E}" type="parTrans" cxnId="{B7F594A1-E42B-4032-9A52-ECB3624BA623}">
      <dgm:prSet/>
      <dgm:spPr/>
      <dgm:t>
        <a:bodyPr/>
        <a:lstStyle/>
        <a:p>
          <a:endParaRPr lang="zh-CN" altLang="en-US"/>
        </a:p>
      </dgm:t>
    </dgm:pt>
    <dgm:pt modelId="{F4342466-4AA2-4C0F-8AE6-2D13524C145F}" type="sibTrans" cxnId="{B7F594A1-E42B-4032-9A52-ECB3624BA623}">
      <dgm:prSet/>
      <dgm:spPr/>
      <dgm:t>
        <a:bodyPr/>
        <a:lstStyle/>
        <a:p>
          <a:endParaRPr lang="zh-CN" altLang="en-US"/>
        </a:p>
      </dgm:t>
    </dgm:pt>
    <dgm:pt modelId="{89F1FFF9-4CC1-4B84-9AB3-3E466234CCF2}" type="pres">
      <dgm:prSet presAssocID="{5FE207F3-0154-48A8-86BA-2F7FC8DCB3F9}" presName="Name0" presStyleCnt="0">
        <dgm:presLayoutVars>
          <dgm:dir/>
          <dgm:resizeHandles val="exact"/>
        </dgm:presLayoutVars>
      </dgm:prSet>
      <dgm:spPr/>
    </dgm:pt>
    <dgm:pt modelId="{4C337660-B485-40BC-8C5D-BDC3EB361C1D}" type="pres">
      <dgm:prSet presAssocID="{3BE1BAEE-3162-4E43-9C4F-E65C4B27F22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AA73D-2BD9-431F-84A7-594D785C1E16}" type="pres">
      <dgm:prSet presAssocID="{802DF623-6F0B-49EC-8FAF-CC0DC1AD928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40A3FD9-3001-45CC-A21C-771213127DF7}" type="pres">
      <dgm:prSet presAssocID="{802DF623-6F0B-49EC-8FAF-CC0DC1AD928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A18892B-F9D4-4D8D-8FA5-937031EBA680}" type="pres">
      <dgm:prSet presAssocID="{D3BC9359-17BD-449E-8C6A-35E2C9E752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EFFFE3-D86A-485F-AF27-6A567D1D524F}" type="pres">
      <dgm:prSet presAssocID="{B025DCCA-FB39-4BE7-B952-4D2537EAE81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3E32E7B-48B4-4EAE-9D62-732158B7DEBB}" type="pres">
      <dgm:prSet presAssocID="{B025DCCA-FB39-4BE7-B952-4D2537EAE81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9FDD0694-97C1-48F8-8660-477D2FC2B4B6}" type="pres">
      <dgm:prSet presAssocID="{9069FD65-4E7C-4EA3-A7F0-1A43041499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A9DC5-D083-43E9-AA82-5507CD1C3F3B}" type="pres">
      <dgm:prSet presAssocID="{CAF98455-842B-48F3-A0E0-38BD2A1D9B6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7CBCDF4-7979-4A57-9B7C-B17C857FC6C9}" type="pres">
      <dgm:prSet presAssocID="{CAF98455-842B-48F3-A0E0-38BD2A1D9B6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044E2E5-BD00-4A08-BE2E-E200D8A4BA7A}" type="pres">
      <dgm:prSet presAssocID="{93495925-5BBC-481A-B977-44FBCDC5C0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EAACA-47A2-44BF-A7E5-1FBCCE58BA0C}" type="presOf" srcId="{CAF98455-842B-48F3-A0E0-38BD2A1D9B69}" destId="{A7CBCDF4-7979-4A57-9B7C-B17C857FC6C9}" srcOrd="1" destOrd="0" presId="urn:microsoft.com/office/officeart/2005/8/layout/process1"/>
    <dgm:cxn modelId="{D4377D92-FDDD-49BE-9FB9-75DB6FA29E6B}" type="presOf" srcId="{802DF623-6F0B-49EC-8FAF-CC0DC1AD9282}" destId="{768AA73D-2BD9-431F-84A7-594D785C1E16}" srcOrd="0" destOrd="0" presId="urn:microsoft.com/office/officeart/2005/8/layout/process1"/>
    <dgm:cxn modelId="{B0E5E30F-BEAF-43E0-BBCB-D26CBE9B149D}" srcId="{5FE207F3-0154-48A8-86BA-2F7FC8DCB3F9}" destId="{D3BC9359-17BD-449E-8C6A-35E2C9E752BF}" srcOrd="1" destOrd="0" parTransId="{ED1CCDA0-7259-4D31-94B5-D841AA1EB2E7}" sibTransId="{B025DCCA-FB39-4BE7-B952-4D2537EAE816}"/>
    <dgm:cxn modelId="{D96D00F0-5C41-461D-8D68-B257F2694FF9}" type="presOf" srcId="{93495925-5BBC-481A-B977-44FBCDC5C06B}" destId="{E044E2E5-BD00-4A08-BE2E-E200D8A4BA7A}" srcOrd="0" destOrd="0" presId="urn:microsoft.com/office/officeart/2005/8/layout/process1"/>
    <dgm:cxn modelId="{8DE35ED0-5400-449F-B07D-70ED19B87068}" type="presOf" srcId="{B025DCCA-FB39-4BE7-B952-4D2537EAE816}" destId="{83EFFFE3-D86A-485F-AF27-6A567D1D524F}" srcOrd="0" destOrd="0" presId="urn:microsoft.com/office/officeart/2005/8/layout/process1"/>
    <dgm:cxn modelId="{C8742847-6E44-4FA2-9FE2-06713DEA451B}" type="presOf" srcId="{B025DCCA-FB39-4BE7-B952-4D2537EAE816}" destId="{C3E32E7B-48B4-4EAE-9D62-732158B7DEBB}" srcOrd="1" destOrd="0" presId="urn:microsoft.com/office/officeart/2005/8/layout/process1"/>
    <dgm:cxn modelId="{B96D58D0-00C3-43C3-B7C9-C5010ED77FC0}" type="presOf" srcId="{3BE1BAEE-3162-4E43-9C4F-E65C4B27F22C}" destId="{4C337660-B485-40BC-8C5D-BDC3EB361C1D}" srcOrd="0" destOrd="0" presId="urn:microsoft.com/office/officeart/2005/8/layout/process1"/>
    <dgm:cxn modelId="{B66AB24C-F730-4AD6-86AE-248B7A2B60C2}" type="presOf" srcId="{9069FD65-4E7C-4EA3-A7F0-1A430414993F}" destId="{9FDD0694-97C1-48F8-8660-477D2FC2B4B6}" srcOrd="0" destOrd="0" presId="urn:microsoft.com/office/officeart/2005/8/layout/process1"/>
    <dgm:cxn modelId="{E09A8B3C-253C-44FC-A126-3254EE4462D7}" srcId="{5FE207F3-0154-48A8-86BA-2F7FC8DCB3F9}" destId="{9069FD65-4E7C-4EA3-A7F0-1A430414993F}" srcOrd="2" destOrd="0" parTransId="{E7C868F6-1C86-4F59-BA22-1D0DE38E14C6}" sibTransId="{CAF98455-842B-48F3-A0E0-38BD2A1D9B69}"/>
    <dgm:cxn modelId="{899CDAF5-ACF4-48C4-944E-049A5ADCABE4}" type="presOf" srcId="{D3BC9359-17BD-449E-8C6A-35E2C9E752BF}" destId="{CA18892B-F9D4-4D8D-8FA5-937031EBA680}" srcOrd="0" destOrd="0" presId="urn:microsoft.com/office/officeart/2005/8/layout/process1"/>
    <dgm:cxn modelId="{B7F594A1-E42B-4032-9A52-ECB3624BA623}" srcId="{5FE207F3-0154-48A8-86BA-2F7FC8DCB3F9}" destId="{93495925-5BBC-481A-B977-44FBCDC5C06B}" srcOrd="3" destOrd="0" parTransId="{359068DA-582D-44FA-960A-D45623BB017E}" sibTransId="{F4342466-4AA2-4C0F-8AE6-2D13524C145F}"/>
    <dgm:cxn modelId="{1B4CC87C-5894-4DA4-A5A8-A7563D9E90C0}" srcId="{5FE207F3-0154-48A8-86BA-2F7FC8DCB3F9}" destId="{3BE1BAEE-3162-4E43-9C4F-E65C4B27F22C}" srcOrd="0" destOrd="0" parTransId="{E07C562E-1DE0-4933-8D8B-FDA96F98A0C9}" sibTransId="{802DF623-6F0B-49EC-8FAF-CC0DC1AD9282}"/>
    <dgm:cxn modelId="{D45B5BFE-F272-481F-BCC4-BA92359ABC03}" type="presOf" srcId="{CAF98455-842B-48F3-A0E0-38BD2A1D9B69}" destId="{876A9DC5-D083-43E9-AA82-5507CD1C3F3B}" srcOrd="0" destOrd="0" presId="urn:microsoft.com/office/officeart/2005/8/layout/process1"/>
    <dgm:cxn modelId="{11321A40-FF80-44F8-B3D1-99C1E2ACA9F4}" type="presOf" srcId="{802DF623-6F0B-49EC-8FAF-CC0DC1AD9282}" destId="{040A3FD9-3001-45CC-A21C-771213127DF7}" srcOrd="1" destOrd="0" presId="urn:microsoft.com/office/officeart/2005/8/layout/process1"/>
    <dgm:cxn modelId="{3ACDFD62-0FD6-4A8D-8172-7E65F98326A6}" type="presOf" srcId="{5FE207F3-0154-48A8-86BA-2F7FC8DCB3F9}" destId="{89F1FFF9-4CC1-4B84-9AB3-3E466234CCF2}" srcOrd="0" destOrd="0" presId="urn:microsoft.com/office/officeart/2005/8/layout/process1"/>
    <dgm:cxn modelId="{82D487BD-FE70-4EC2-BA78-3F13F452E90E}" type="presParOf" srcId="{89F1FFF9-4CC1-4B84-9AB3-3E466234CCF2}" destId="{4C337660-B485-40BC-8C5D-BDC3EB361C1D}" srcOrd="0" destOrd="0" presId="urn:microsoft.com/office/officeart/2005/8/layout/process1"/>
    <dgm:cxn modelId="{2C652C48-BEAD-4BBA-82E8-CFF9A10627ED}" type="presParOf" srcId="{89F1FFF9-4CC1-4B84-9AB3-3E466234CCF2}" destId="{768AA73D-2BD9-431F-84A7-594D785C1E16}" srcOrd="1" destOrd="0" presId="urn:microsoft.com/office/officeart/2005/8/layout/process1"/>
    <dgm:cxn modelId="{071D2FAB-B0DB-425F-A0A4-D287C9CBF0EE}" type="presParOf" srcId="{768AA73D-2BD9-431F-84A7-594D785C1E16}" destId="{040A3FD9-3001-45CC-A21C-771213127DF7}" srcOrd="0" destOrd="0" presId="urn:microsoft.com/office/officeart/2005/8/layout/process1"/>
    <dgm:cxn modelId="{7375BAB4-17D0-44E4-9DF4-F0DBB7AB01D7}" type="presParOf" srcId="{89F1FFF9-4CC1-4B84-9AB3-3E466234CCF2}" destId="{CA18892B-F9D4-4D8D-8FA5-937031EBA680}" srcOrd="2" destOrd="0" presId="urn:microsoft.com/office/officeart/2005/8/layout/process1"/>
    <dgm:cxn modelId="{E0CCB8C5-C998-4193-86CC-F8282B0DD895}" type="presParOf" srcId="{89F1FFF9-4CC1-4B84-9AB3-3E466234CCF2}" destId="{83EFFFE3-D86A-485F-AF27-6A567D1D524F}" srcOrd="3" destOrd="0" presId="urn:microsoft.com/office/officeart/2005/8/layout/process1"/>
    <dgm:cxn modelId="{A6D04731-46AD-474F-A07C-B0B7B5A947EA}" type="presParOf" srcId="{83EFFFE3-D86A-485F-AF27-6A567D1D524F}" destId="{C3E32E7B-48B4-4EAE-9D62-732158B7DEBB}" srcOrd="0" destOrd="0" presId="urn:microsoft.com/office/officeart/2005/8/layout/process1"/>
    <dgm:cxn modelId="{24E4C5FF-DD39-4934-945D-154D624949BA}" type="presParOf" srcId="{89F1FFF9-4CC1-4B84-9AB3-3E466234CCF2}" destId="{9FDD0694-97C1-48F8-8660-477D2FC2B4B6}" srcOrd="4" destOrd="0" presId="urn:microsoft.com/office/officeart/2005/8/layout/process1"/>
    <dgm:cxn modelId="{AA2E5061-2B9C-4F74-B12A-97617F9AD7DB}" type="presParOf" srcId="{89F1FFF9-4CC1-4B84-9AB3-3E466234CCF2}" destId="{876A9DC5-D083-43E9-AA82-5507CD1C3F3B}" srcOrd="5" destOrd="0" presId="urn:microsoft.com/office/officeart/2005/8/layout/process1"/>
    <dgm:cxn modelId="{A67411A9-8252-4449-81B3-68489073020F}" type="presParOf" srcId="{876A9DC5-D083-43E9-AA82-5507CD1C3F3B}" destId="{A7CBCDF4-7979-4A57-9B7C-B17C857FC6C9}" srcOrd="0" destOrd="0" presId="urn:microsoft.com/office/officeart/2005/8/layout/process1"/>
    <dgm:cxn modelId="{B10FB991-59B1-43DA-A155-DD7ABCA9A1E2}" type="presParOf" srcId="{89F1FFF9-4CC1-4B84-9AB3-3E466234CCF2}" destId="{E044E2E5-BD00-4A08-BE2E-E200D8A4BA7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5A68E5-0FB6-4647-986D-11918E531A8B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14C899-2E8A-4AA0-9E2F-50D6EC4521A8}">
      <dgm:prSet phldrT="[文本]"/>
      <dgm:spPr/>
      <dgm:t>
        <a:bodyPr/>
        <a:lstStyle/>
        <a:p>
          <a:r>
            <a:rPr lang="zh-CN" altLang="en-US" b="0" i="0" dirty="0" smtClean="0"/>
            <a:t>通用文件系统访问接口</a:t>
          </a:r>
          <a:endParaRPr lang="zh-CN" altLang="en-US" dirty="0"/>
        </a:p>
      </dgm:t>
    </dgm:pt>
    <dgm:pt modelId="{205D1464-B10F-46CE-A4AA-6DC89089AD3A}" type="par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9CF3DE2B-7B9E-4A31-851A-151F4395AE4E}" type="sib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7CA1A153-9499-43BC-945B-185B5D7388E8}">
      <dgm:prSet/>
      <dgm:spPr/>
      <dgm:t>
        <a:bodyPr/>
        <a:lstStyle/>
        <a:p>
          <a:r>
            <a:rPr lang="zh-CN" altLang="en-US" b="0" i="0" dirty="0" smtClean="0"/>
            <a:t>文件系统抽象层</a:t>
          </a:r>
          <a:r>
            <a:rPr lang="en-US" altLang="zh-CN" b="0" i="0" dirty="0" smtClean="0"/>
            <a:t>VFS</a:t>
          </a:r>
          <a:endParaRPr lang="en-US" altLang="zh-CN" b="0" i="0" dirty="0"/>
        </a:p>
      </dgm:t>
    </dgm:pt>
    <dgm:pt modelId="{AB20128B-9FE4-4277-9965-740DDD37C618}" type="par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B408B2F3-24F6-461F-B651-05BE7296F2E3}" type="sib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D480DD9B-5E19-40D0-90FD-99154F8A5985}">
      <dgm:prSet/>
      <dgm:spPr/>
      <dgm:t>
        <a:bodyPr/>
        <a:lstStyle/>
        <a:p>
          <a:r>
            <a:rPr lang="en-US" b="0" i="0" dirty="0" smtClean="0"/>
            <a:t>Simple FS</a:t>
          </a:r>
          <a:r>
            <a:rPr lang="zh-CN" altLang="en-US" b="0" i="0" dirty="0" smtClean="0"/>
            <a:t>文件系统实现</a:t>
          </a:r>
          <a:endParaRPr lang="zh-CN" altLang="en-US" b="0" i="0" dirty="0"/>
        </a:p>
      </dgm:t>
    </dgm:pt>
    <dgm:pt modelId="{01CCDB11-D17D-46D9-9BDB-3CAB2AFF0803}" type="par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9071B688-C4EC-4C39-907A-838F63F5ECAC}" type="sib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2BC609AB-8CA2-4617-A43C-E805F0A0DD96}">
      <dgm:prSet/>
      <dgm:spPr/>
      <dgm:t>
        <a:bodyPr/>
        <a:lstStyle/>
        <a:p>
          <a:r>
            <a:rPr lang="zh-CN" altLang="en-US" b="0" i="0" dirty="0" smtClean="0"/>
            <a:t>文件系统</a:t>
          </a:r>
          <a:r>
            <a:rPr lang="en-US" altLang="zh-CN" b="0" i="0" dirty="0" smtClean="0"/>
            <a:t>IO</a:t>
          </a:r>
          <a:r>
            <a:rPr lang="zh-CN" altLang="en-US" b="0" i="0" dirty="0" smtClean="0"/>
            <a:t>设备接口</a:t>
          </a:r>
          <a:endParaRPr lang="zh-CN" altLang="en-US" b="0" i="0" dirty="0"/>
        </a:p>
      </dgm:t>
    </dgm:pt>
    <dgm:pt modelId="{D1966F2B-6199-4BCD-9C12-2C3BB2C65BD0}" type="par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0A86C83F-0E07-4A6A-A30A-485447202CAA}" type="sib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968F0180-E63F-4D38-AA97-1E60E7C8E17D}">
      <dgm:prSet/>
      <dgm:spPr/>
      <dgm:t>
        <a:bodyPr/>
        <a:lstStyle/>
        <a:p>
          <a:r>
            <a:rPr lang="zh-CN" altLang="en-US" b="0" i="0" dirty="0" smtClean="0"/>
            <a:t>硬盘驱动、串口驱动</a:t>
          </a:r>
          <a:endParaRPr lang="zh-CN" altLang="en-US" b="0" i="0" dirty="0"/>
        </a:p>
      </dgm:t>
    </dgm:pt>
    <dgm:pt modelId="{D01860C5-30E1-414C-92DD-317C7F395D40}" type="par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D0F8D913-1265-461E-A07F-C829F7209EDD}" type="sib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78C2F847-8521-4212-84ED-008F2F959A3E}" type="pres">
      <dgm:prSet presAssocID="{0D5A68E5-0FB6-4647-986D-11918E531A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BAF7757-0347-4136-A1FA-1CB4A997A6A0}" type="pres">
      <dgm:prSet presAssocID="{2C14C899-2E8A-4AA0-9E2F-50D6EC4521A8}" presName="vertOne" presStyleCnt="0"/>
      <dgm:spPr/>
    </dgm:pt>
    <dgm:pt modelId="{97AB5B3D-B107-4E30-AD3E-0ED2E0800F7D}" type="pres">
      <dgm:prSet presAssocID="{2C14C899-2E8A-4AA0-9E2F-50D6EC4521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98732-D7E9-4C80-BF7F-0FEE64146FCC}" type="pres">
      <dgm:prSet presAssocID="{2C14C899-2E8A-4AA0-9E2F-50D6EC4521A8}" presName="parTransOne" presStyleCnt="0"/>
      <dgm:spPr/>
    </dgm:pt>
    <dgm:pt modelId="{C5900EA2-9696-4BAD-9BBE-DCD56AA93BC2}" type="pres">
      <dgm:prSet presAssocID="{2C14C899-2E8A-4AA0-9E2F-50D6EC4521A8}" presName="horzOne" presStyleCnt="0"/>
      <dgm:spPr/>
    </dgm:pt>
    <dgm:pt modelId="{B11B65AD-2579-4742-9C29-6E98CABBF17E}" type="pres">
      <dgm:prSet presAssocID="{7CA1A153-9499-43BC-945B-185B5D7388E8}" presName="vertTwo" presStyleCnt="0"/>
      <dgm:spPr/>
    </dgm:pt>
    <dgm:pt modelId="{2CC3029D-6ADC-4F3A-9349-B109F899F52A}" type="pres">
      <dgm:prSet presAssocID="{7CA1A153-9499-43BC-945B-185B5D7388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CF5FFB-D00D-4D50-9AF8-37E37237592B}" type="pres">
      <dgm:prSet presAssocID="{7CA1A153-9499-43BC-945B-185B5D7388E8}" presName="parTransTwo" presStyleCnt="0"/>
      <dgm:spPr/>
    </dgm:pt>
    <dgm:pt modelId="{CA7E1529-486E-4707-9D84-454418E75025}" type="pres">
      <dgm:prSet presAssocID="{7CA1A153-9499-43BC-945B-185B5D7388E8}" presName="horzTwo" presStyleCnt="0"/>
      <dgm:spPr/>
    </dgm:pt>
    <dgm:pt modelId="{0F37F8B3-9D9C-4E52-91EB-90BE1DA5B970}" type="pres">
      <dgm:prSet presAssocID="{D480DD9B-5E19-40D0-90FD-99154F8A5985}" presName="vertThree" presStyleCnt="0"/>
      <dgm:spPr/>
    </dgm:pt>
    <dgm:pt modelId="{C73748AC-3AB0-4EFC-8E04-5BE179733346}" type="pres">
      <dgm:prSet presAssocID="{D480DD9B-5E19-40D0-90FD-99154F8A598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48A07-9C12-4CCB-A25D-2E09946DBEA1}" type="pres">
      <dgm:prSet presAssocID="{D480DD9B-5E19-40D0-90FD-99154F8A5985}" presName="parTransThree" presStyleCnt="0"/>
      <dgm:spPr/>
    </dgm:pt>
    <dgm:pt modelId="{049147A4-0C47-42F8-A4E5-C7C1164FD4EB}" type="pres">
      <dgm:prSet presAssocID="{D480DD9B-5E19-40D0-90FD-99154F8A5985}" presName="horzThree" presStyleCnt="0"/>
      <dgm:spPr/>
    </dgm:pt>
    <dgm:pt modelId="{DAF75CF9-D954-4A03-8460-98472899D94C}" type="pres">
      <dgm:prSet presAssocID="{2BC609AB-8CA2-4617-A43C-E805F0A0DD96}" presName="vertFour" presStyleCnt="0">
        <dgm:presLayoutVars>
          <dgm:chPref val="3"/>
        </dgm:presLayoutVars>
      </dgm:prSet>
      <dgm:spPr/>
    </dgm:pt>
    <dgm:pt modelId="{6E7718B8-0BA4-40F3-893C-ABD7DFB0A3ED}" type="pres">
      <dgm:prSet presAssocID="{2BC609AB-8CA2-4617-A43C-E805F0A0DD9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F917C-61A9-4688-B157-04A74CB5F213}" type="pres">
      <dgm:prSet presAssocID="{2BC609AB-8CA2-4617-A43C-E805F0A0DD96}" presName="parTransFour" presStyleCnt="0"/>
      <dgm:spPr/>
    </dgm:pt>
    <dgm:pt modelId="{492FE208-D0B1-407B-99B9-D4905C74AF0D}" type="pres">
      <dgm:prSet presAssocID="{2BC609AB-8CA2-4617-A43C-E805F0A0DD96}" presName="horzFour" presStyleCnt="0"/>
      <dgm:spPr/>
    </dgm:pt>
    <dgm:pt modelId="{35291D71-4608-4E92-929D-57CEFC8984DF}" type="pres">
      <dgm:prSet presAssocID="{968F0180-E63F-4D38-AA97-1E60E7C8E17D}" presName="vertFour" presStyleCnt="0">
        <dgm:presLayoutVars>
          <dgm:chPref val="3"/>
        </dgm:presLayoutVars>
      </dgm:prSet>
      <dgm:spPr/>
    </dgm:pt>
    <dgm:pt modelId="{D25E9421-CDC6-43C2-B870-F2C4AE77D0A3}" type="pres">
      <dgm:prSet presAssocID="{968F0180-E63F-4D38-AA97-1E60E7C8E17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35163E-05E8-4086-8B37-6AC8637E3416}" type="pres">
      <dgm:prSet presAssocID="{968F0180-E63F-4D38-AA97-1E60E7C8E17D}" presName="horzFour" presStyleCnt="0"/>
      <dgm:spPr/>
    </dgm:pt>
  </dgm:ptLst>
  <dgm:cxnLst>
    <dgm:cxn modelId="{2E8AAF25-D3CC-4A29-A240-56C3CDA86F3A}" type="presOf" srcId="{968F0180-E63F-4D38-AA97-1E60E7C8E17D}" destId="{D25E9421-CDC6-43C2-B870-F2C4AE77D0A3}" srcOrd="0" destOrd="0" presId="urn:microsoft.com/office/officeart/2005/8/layout/hierarchy4"/>
    <dgm:cxn modelId="{40107174-FC11-4996-B7C4-AD800AD2A8A9}" type="presOf" srcId="{2BC609AB-8CA2-4617-A43C-E805F0A0DD96}" destId="{6E7718B8-0BA4-40F3-893C-ABD7DFB0A3ED}" srcOrd="0" destOrd="0" presId="urn:microsoft.com/office/officeart/2005/8/layout/hierarchy4"/>
    <dgm:cxn modelId="{C0132904-4F78-4A94-97F1-F4F2B6D251C2}" srcId="{2BC609AB-8CA2-4617-A43C-E805F0A0DD96}" destId="{968F0180-E63F-4D38-AA97-1E60E7C8E17D}" srcOrd="0" destOrd="0" parTransId="{D01860C5-30E1-414C-92DD-317C7F395D40}" sibTransId="{D0F8D913-1265-461E-A07F-C829F7209EDD}"/>
    <dgm:cxn modelId="{028A3766-C40C-4947-AFF4-0C3F4F347BE3}" type="presOf" srcId="{2C14C899-2E8A-4AA0-9E2F-50D6EC4521A8}" destId="{97AB5B3D-B107-4E30-AD3E-0ED2E0800F7D}" srcOrd="0" destOrd="0" presId="urn:microsoft.com/office/officeart/2005/8/layout/hierarchy4"/>
    <dgm:cxn modelId="{F3322FDF-31BB-4D6F-AD5B-99545BF3B3F4}" type="presOf" srcId="{7CA1A153-9499-43BC-945B-185B5D7388E8}" destId="{2CC3029D-6ADC-4F3A-9349-B109F899F52A}" srcOrd="0" destOrd="0" presId="urn:microsoft.com/office/officeart/2005/8/layout/hierarchy4"/>
    <dgm:cxn modelId="{87FB37A2-7CD4-49DB-A231-B2C69364A8DA}" srcId="{0D5A68E5-0FB6-4647-986D-11918E531A8B}" destId="{2C14C899-2E8A-4AA0-9E2F-50D6EC4521A8}" srcOrd="0" destOrd="0" parTransId="{205D1464-B10F-46CE-A4AA-6DC89089AD3A}" sibTransId="{9CF3DE2B-7B9E-4A31-851A-151F4395AE4E}"/>
    <dgm:cxn modelId="{233A7FF1-45BD-4AA2-A153-4F96E7558E09}" srcId="{2C14C899-2E8A-4AA0-9E2F-50D6EC4521A8}" destId="{7CA1A153-9499-43BC-945B-185B5D7388E8}" srcOrd="0" destOrd="0" parTransId="{AB20128B-9FE4-4277-9965-740DDD37C618}" sibTransId="{B408B2F3-24F6-461F-B651-05BE7296F2E3}"/>
    <dgm:cxn modelId="{1B72D326-4207-4A62-9BEA-10657FF38829}" type="presOf" srcId="{0D5A68E5-0FB6-4647-986D-11918E531A8B}" destId="{78C2F847-8521-4212-84ED-008F2F959A3E}" srcOrd="0" destOrd="0" presId="urn:microsoft.com/office/officeart/2005/8/layout/hierarchy4"/>
    <dgm:cxn modelId="{154AC3AA-043C-45FC-8D03-49CE9FAEFB54}" type="presOf" srcId="{D480DD9B-5E19-40D0-90FD-99154F8A5985}" destId="{C73748AC-3AB0-4EFC-8E04-5BE179733346}" srcOrd="0" destOrd="0" presId="urn:microsoft.com/office/officeart/2005/8/layout/hierarchy4"/>
    <dgm:cxn modelId="{A6537AA2-3AB8-4642-83D8-B592BA4CE8B3}" srcId="{7CA1A153-9499-43BC-945B-185B5D7388E8}" destId="{D480DD9B-5E19-40D0-90FD-99154F8A5985}" srcOrd="0" destOrd="0" parTransId="{01CCDB11-D17D-46D9-9BDB-3CAB2AFF0803}" sibTransId="{9071B688-C4EC-4C39-907A-838F63F5ECAC}"/>
    <dgm:cxn modelId="{C7F841FF-92AB-4DF9-8D48-EB27F1C9180A}" srcId="{D480DD9B-5E19-40D0-90FD-99154F8A5985}" destId="{2BC609AB-8CA2-4617-A43C-E805F0A0DD96}" srcOrd="0" destOrd="0" parTransId="{D1966F2B-6199-4BCD-9C12-2C3BB2C65BD0}" sibTransId="{0A86C83F-0E07-4A6A-A30A-485447202CAA}"/>
    <dgm:cxn modelId="{EA0C6D87-CCEB-4691-AF3C-BC7C6B0AD4E9}" type="presParOf" srcId="{78C2F847-8521-4212-84ED-008F2F959A3E}" destId="{4BAF7757-0347-4136-A1FA-1CB4A997A6A0}" srcOrd="0" destOrd="0" presId="urn:microsoft.com/office/officeart/2005/8/layout/hierarchy4"/>
    <dgm:cxn modelId="{C491604F-3BDF-40A6-B497-0C37D6E6AA3A}" type="presParOf" srcId="{4BAF7757-0347-4136-A1FA-1CB4A997A6A0}" destId="{97AB5B3D-B107-4E30-AD3E-0ED2E0800F7D}" srcOrd="0" destOrd="0" presId="urn:microsoft.com/office/officeart/2005/8/layout/hierarchy4"/>
    <dgm:cxn modelId="{BB8B9E54-00A8-4799-B30D-E6B2663FF7CF}" type="presParOf" srcId="{4BAF7757-0347-4136-A1FA-1CB4A997A6A0}" destId="{56498732-D7E9-4C80-BF7F-0FEE64146FCC}" srcOrd="1" destOrd="0" presId="urn:microsoft.com/office/officeart/2005/8/layout/hierarchy4"/>
    <dgm:cxn modelId="{1CBCA93C-DFBF-46BA-B3C2-ED69C55DC5D9}" type="presParOf" srcId="{4BAF7757-0347-4136-A1FA-1CB4A997A6A0}" destId="{C5900EA2-9696-4BAD-9BBE-DCD56AA93BC2}" srcOrd="2" destOrd="0" presId="urn:microsoft.com/office/officeart/2005/8/layout/hierarchy4"/>
    <dgm:cxn modelId="{81A710D6-E946-43D9-8A67-72D352A14A08}" type="presParOf" srcId="{C5900EA2-9696-4BAD-9BBE-DCD56AA93BC2}" destId="{B11B65AD-2579-4742-9C29-6E98CABBF17E}" srcOrd="0" destOrd="0" presId="urn:microsoft.com/office/officeart/2005/8/layout/hierarchy4"/>
    <dgm:cxn modelId="{7F3827B4-909A-4976-9BB8-F898DCCAA662}" type="presParOf" srcId="{B11B65AD-2579-4742-9C29-6E98CABBF17E}" destId="{2CC3029D-6ADC-4F3A-9349-B109F899F52A}" srcOrd="0" destOrd="0" presId="urn:microsoft.com/office/officeart/2005/8/layout/hierarchy4"/>
    <dgm:cxn modelId="{2C80031B-E741-45DC-8006-4AACD2621194}" type="presParOf" srcId="{B11B65AD-2579-4742-9C29-6E98CABBF17E}" destId="{06CF5FFB-D00D-4D50-9AF8-37E37237592B}" srcOrd="1" destOrd="0" presId="urn:microsoft.com/office/officeart/2005/8/layout/hierarchy4"/>
    <dgm:cxn modelId="{EDFE41A7-7268-4B55-9006-5FB0321C2566}" type="presParOf" srcId="{B11B65AD-2579-4742-9C29-6E98CABBF17E}" destId="{CA7E1529-486E-4707-9D84-454418E75025}" srcOrd="2" destOrd="0" presId="urn:microsoft.com/office/officeart/2005/8/layout/hierarchy4"/>
    <dgm:cxn modelId="{6E2A1A54-4171-4826-81AF-74827D0D3A9E}" type="presParOf" srcId="{CA7E1529-486E-4707-9D84-454418E75025}" destId="{0F37F8B3-9D9C-4E52-91EB-90BE1DA5B970}" srcOrd="0" destOrd="0" presId="urn:microsoft.com/office/officeart/2005/8/layout/hierarchy4"/>
    <dgm:cxn modelId="{B51D2E01-31AD-456D-86FB-A1032CE949C8}" type="presParOf" srcId="{0F37F8B3-9D9C-4E52-91EB-90BE1DA5B970}" destId="{C73748AC-3AB0-4EFC-8E04-5BE179733346}" srcOrd="0" destOrd="0" presId="urn:microsoft.com/office/officeart/2005/8/layout/hierarchy4"/>
    <dgm:cxn modelId="{BBA04DEF-C86D-483F-8CBD-4925803B58A7}" type="presParOf" srcId="{0F37F8B3-9D9C-4E52-91EB-90BE1DA5B970}" destId="{FBD48A07-9C12-4CCB-A25D-2E09946DBEA1}" srcOrd="1" destOrd="0" presId="urn:microsoft.com/office/officeart/2005/8/layout/hierarchy4"/>
    <dgm:cxn modelId="{52E9FDE9-08E0-42F6-AE1B-AB1D72BFC657}" type="presParOf" srcId="{0F37F8B3-9D9C-4E52-91EB-90BE1DA5B970}" destId="{049147A4-0C47-42F8-A4E5-C7C1164FD4EB}" srcOrd="2" destOrd="0" presId="urn:microsoft.com/office/officeart/2005/8/layout/hierarchy4"/>
    <dgm:cxn modelId="{3C3ABD0A-FF5C-4A73-9F82-A115DBB5DCBA}" type="presParOf" srcId="{049147A4-0C47-42F8-A4E5-C7C1164FD4EB}" destId="{DAF75CF9-D954-4A03-8460-98472899D94C}" srcOrd="0" destOrd="0" presId="urn:microsoft.com/office/officeart/2005/8/layout/hierarchy4"/>
    <dgm:cxn modelId="{76A81136-32B4-4E9D-80FC-44A53660A5E1}" type="presParOf" srcId="{DAF75CF9-D954-4A03-8460-98472899D94C}" destId="{6E7718B8-0BA4-40F3-893C-ABD7DFB0A3ED}" srcOrd="0" destOrd="0" presId="urn:microsoft.com/office/officeart/2005/8/layout/hierarchy4"/>
    <dgm:cxn modelId="{6383F5C0-34BD-4BD8-ACC6-5F275793F8F5}" type="presParOf" srcId="{DAF75CF9-D954-4A03-8460-98472899D94C}" destId="{E85F917C-61A9-4688-B157-04A74CB5F213}" srcOrd="1" destOrd="0" presId="urn:microsoft.com/office/officeart/2005/8/layout/hierarchy4"/>
    <dgm:cxn modelId="{02D3F62D-1449-469B-A573-D190A98C272B}" type="presParOf" srcId="{DAF75CF9-D954-4A03-8460-98472899D94C}" destId="{492FE208-D0B1-407B-99B9-D4905C74AF0D}" srcOrd="2" destOrd="0" presId="urn:microsoft.com/office/officeart/2005/8/layout/hierarchy4"/>
    <dgm:cxn modelId="{992A8E5D-E496-49AE-8B3B-E13676A1E2B2}" type="presParOf" srcId="{492FE208-D0B1-407B-99B9-D4905C74AF0D}" destId="{35291D71-4608-4E92-929D-57CEFC8984DF}" srcOrd="0" destOrd="0" presId="urn:microsoft.com/office/officeart/2005/8/layout/hierarchy4"/>
    <dgm:cxn modelId="{3677D60E-CCF9-4B14-B7DD-8B8111C38D7A}" type="presParOf" srcId="{35291D71-4608-4E92-929D-57CEFC8984DF}" destId="{D25E9421-CDC6-43C2-B870-F2C4AE77D0A3}" srcOrd="0" destOrd="0" presId="urn:microsoft.com/office/officeart/2005/8/layout/hierarchy4"/>
    <dgm:cxn modelId="{BE9636F4-F920-4E1C-834D-5923646716B3}" type="presParOf" srcId="{35291D71-4608-4E92-929D-57CEFC8984DF}" destId="{A935163E-05E8-4086-8B37-6AC8637E34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5A68E5-0FB6-4647-986D-11918E531A8B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14C899-2E8A-4AA0-9E2F-50D6EC4521A8}">
      <dgm:prSet phldrT="[文本]"/>
      <dgm:spPr/>
      <dgm:t>
        <a:bodyPr/>
        <a:lstStyle/>
        <a:p>
          <a:r>
            <a:rPr lang="zh-CN" altLang="en-US" b="0" i="0" smtClean="0"/>
            <a:t>文件系统相关用户库</a:t>
          </a:r>
          <a:endParaRPr lang="zh-CN" altLang="en-US" dirty="0"/>
        </a:p>
      </dgm:t>
    </dgm:pt>
    <dgm:pt modelId="{205D1464-B10F-46CE-A4AA-6DC89089AD3A}" type="par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9CF3DE2B-7B9E-4A31-851A-151F4395AE4E}" type="sibTrans" cxnId="{87FB37A2-7CD4-49DB-A231-B2C69364A8DA}">
      <dgm:prSet/>
      <dgm:spPr/>
      <dgm:t>
        <a:bodyPr/>
        <a:lstStyle/>
        <a:p>
          <a:endParaRPr lang="zh-CN" altLang="en-US"/>
        </a:p>
      </dgm:t>
    </dgm:pt>
    <dgm:pt modelId="{7CA1A153-9499-43BC-945B-185B5D7388E8}">
      <dgm:prSet/>
      <dgm:spPr/>
      <dgm:t>
        <a:bodyPr/>
        <a:lstStyle/>
        <a:p>
          <a:r>
            <a:rPr lang="zh-CN" altLang="en-US" b="0" i="0" dirty="0" smtClean="0"/>
            <a:t>提供抽象函数指针列表和接口</a:t>
          </a:r>
          <a:endParaRPr lang="en-US" altLang="zh-CN" b="0" i="0" dirty="0"/>
        </a:p>
      </dgm:t>
    </dgm:pt>
    <dgm:pt modelId="{AB20128B-9FE4-4277-9965-740DDD37C618}" type="par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B408B2F3-24F6-461F-B651-05BE7296F2E3}" type="sibTrans" cxnId="{233A7FF1-45BD-4AA2-A153-4F96E7558E09}">
      <dgm:prSet/>
      <dgm:spPr/>
      <dgm:t>
        <a:bodyPr/>
        <a:lstStyle/>
        <a:p>
          <a:endParaRPr lang="zh-CN" altLang="en-US"/>
        </a:p>
      </dgm:t>
    </dgm:pt>
    <dgm:pt modelId="{D480DD9B-5E19-40D0-90FD-99154F8A5985}">
      <dgm:prSet/>
      <dgm:spPr/>
      <dgm:t>
        <a:bodyPr/>
        <a:lstStyle/>
        <a:p>
          <a:r>
            <a:rPr lang="en-US" altLang="zh-CN" b="0" i="0" dirty="0" err="1" smtClean="0"/>
            <a:t>sfs</a:t>
          </a:r>
          <a:r>
            <a:rPr lang="zh-CN" altLang="en-US" b="0" i="0" dirty="0" smtClean="0"/>
            <a:t>的</a:t>
          </a:r>
          <a:r>
            <a:rPr lang="en-US" altLang="zh-CN" b="0" i="0" dirty="0" err="1" smtClean="0"/>
            <a:t>inode</a:t>
          </a:r>
          <a:r>
            <a:rPr lang="zh-CN" altLang="en-US" b="0" i="0" dirty="0" smtClean="0"/>
            <a:t>、</a:t>
          </a:r>
          <a:r>
            <a:rPr lang="en-US" altLang="zh-CN" b="0" i="0" dirty="0" smtClean="0"/>
            <a:t>fs</a:t>
          </a:r>
          <a:r>
            <a:rPr lang="zh-CN" altLang="en-US" b="0" i="0" dirty="0" smtClean="0"/>
            <a:t>实现</a:t>
          </a:r>
          <a:endParaRPr lang="zh-CN" altLang="en-US" b="0" i="0" dirty="0"/>
        </a:p>
      </dgm:t>
    </dgm:pt>
    <dgm:pt modelId="{01CCDB11-D17D-46D9-9BDB-3CAB2AFF0803}" type="par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9071B688-C4EC-4C39-907A-838F63F5ECAC}" type="sibTrans" cxnId="{A6537AA2-3AB8-4642-83D8-B592BA4CE8B3}">
      <dgm:prSet/>
      <dgm:spPr/>
      <dgm:t>
        <a:bodyPr/>
        <a:lstStyle/>
        <a:p>
          <a:endParaRPr lang="zh-CN" altLang="en-US"/>
        </a:p>
      </dgm:t>
    </dgm:pt>
    <dgm:pt modelId="{2BC609AB-8CA2-4617-A43C-E805F0A0DD96}">
      <dgm:prSet/>
      <dgm:spPr/>
      <dgm:t>
        <a:bodyPr/>
        <a:lstStyle/>
        <a:p>
          <a:r>
            <a:rPr lang="en-US" altLang="zh-CN" b="0" i="0" dirty="0" smtClean="0"/>
            <a:t>device/</a:t>
          </a:r>
          <a:r>
            <a:rPr lang="en-US" altLang="zh-CN" b="0" i="0" dirty="0" err="1" smtClean="0"/>
            <a:t>stdio</a:t>
          </a:r>
          <a:r>
            <a:rPr lang="zh-CN" altLang="en-US" b="0" i="0" dirty="0" smtClean="0"/>
            <a:t>访问接口</a:t>
          </a:r>
          <a:endParaRPr lang="zh-CN" altLang="en-US" b="0" i="0" dirty="0"/>
        </a:p>
      </dgm:t>
    </dgm:pt>
    <dgm:pt modelId="{D1966F2B-6199-4BCD-9C12-2C3BB2C65BD0}" type="par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0A86C83F-0E07-4A6A-A30A-485447202CAA}" type="sibTrans" cxnId="{C7F841FF-92AB-4DF9-8D48-EB27F1C9180A}">
      <dgm:prSet/>
      <dgm:spPr/>
      <dgm:t>
        <a:bodyPr/>
        <a:lstStyle/>
        <a:p>
          <a:endParaRPr lang="zh-CN" altLang="en-US"/>
        </a:p>
      </dgm:t>
    </dgm:pt>
    <dgm:pt modelId="{968F0180-E63F-4D38-AA97-1E60E7C8E17D}">
      <dgm:prSet/>
      <dgm:spPr/>
      <dgm:t>
        <a:bodyPr/>
        <a:lstStyle/>
        <a:p>
          <a:r>
            <a:rPr lang="zh-CN" altLang="en-US" b="0" i="0" dirty="0" smtClean="0"/>
            <a:t>访问各种具体设备驱动</a:t>
          </a:r>
          <a:endParaRPr lang="zh-CN" altLang="en-US" b="0" i="0" dirty="0"/>
        </a:p>
      </dgm:t>
    </dgm:pt>
    <dgm:pt modelId="{D01860C5-30E1-414C-92DD-317C7F395D40}" type="par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D0F8D913-1265-461E-A07F-C829F7209EDD}" type="sibTrans" cxnId="{C0132904-4F78-4A94-97F1-F4F2B6D251C2}">
      <dgm:prSet/>
      <dgm:spPr/>
      <dgm:t>
        <a:bodyPr/>
        <a:lstStyle/>
        <a:p>
          <a:endParaRPr lang="zh-CN" altLang="en-US"/>
        </a:p>
      </dgm:t>
    </dgm:pt>
    <dgm:pt modelId="{78C2F847-8521-4212-84ED-008F2F959A3E}" type="pres">
      <dgm:prSet presAssocID="{0D5A68E5-0FB6-4647-986D-11918E531A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BAF7757-0347-4136-A1FA-1CB4A997A6A0}" type="pres">
      <dgm:prSet presAssocID="{2C14C899-2E8A-4AA0-9E2F-50D6EC4521A8}" presName="vertOne" presStyleCnt="0"/>
      <dgm:spPr/>
    </dgm:pt>
    <dgm:pt modelId="{97AB5B3D-B107-4E30-AD3E-0ED2E0800F7D}" type="pres">
      <dgm:prSet presAssocID="{2C14C899-2E8A-4AA0-9E2F-50D6EC4521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98732-D7E9-4C80-BF7F-0FEE64146FCC}" type="pres">
      <dgm:prSet presAssocID="{2C14C899-2E8A-4AA0-9E2F-50D6EC4521A8}" presName="parTransOne" presStyleCnt="0"/>
      <dgm:spPr/>
    </dgm:pt>
    <dgm:pt modelId="{C5900EA2-9696-4BAD-9BBE-DCD56AA93BC2}" type="pres">
      <dgm:prSet presAssocID="{2C14C899-2E8A-4AA0-9E2F-50D6EC4521A8}" presName="horzOne" presStyleCnt="0"/>
      <dgm:spPr/>
    </dgm:pt>
    <dgm:pt modelId="{B11B65AD-2579-4742-9C29-6E98CABBF17E}" type="pres">
      <dgm:prSet presAssocID="{7CA1A153-9499-43BC-945B-185B5D7388E8}" presName="vertTwo" presStyleCnt="0"/>
      <dgm:spPr/>
    </dgm:pt>
    <dgm:pt modelId="{2CC3029D-6ADC-4F3A-9349-B109F899F52A}" type="pres">
      <dgm:prSet presAssocID="{7CA1A153-9499-43BC-945B-185B5D7388E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CF5FFB-D00D-4D50-9AF8-37E37237592B}" type="pres">
      <dgm:prSet presAssocID="{7CA1A153-9499-43BC-945B-185B5D7388E8}" presName="parTransTwo" presStyleCnt="0"/>
      <dgm:spPr/>
    </dgm:pt>
    <dgm:pt modelId="{CA7E1529-486E-4707-9D84-454418E75025}" type="pres">
      <dgm:prSet presAssocID="{7CA1A153-9499-43BC-945B-185B5D7388E8}" presName="horzTwo" presStyleCnt="0"/>
      <dgm:spPr/>
    </dgm:pt>
    <dgm:pt modelId="{0F37F8B3-9D9C-4E52-91EB-90BE1DA5B970}" type="pres">
      <dgm:prSet presAssocID="{D480DD9B-5E19-40D0-90FD-99154F8A5985}" presName="vertThree" presStyleCnt="0"/>
      <dgm:spPr/>
    </dgm:pt>
    <dgm:pt modelId="{C73748AC-3AB0-4EFC-8E04-5BE179733346}" type="pres">
      <dgm:prSet presAssocID="{D480DD9B-5E19-40D0-90FD-99154F8A598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48A07-9C12-4CCB-A25D-2E09946DBEA1}" type="pres">
      <dgm:prSet presAssocID="{D480DD9B-5E19-40D0-90FD-99154F8A5985}" presName="parTransThree" presStyleCnt="0"/>
      <dgm:spPr/>
    </dgm:pt>
    <dgm:pt modelId="{049147A4-0C47-42F8-A4E5-C7C1164FD4EB}" type="pres">
      <dgm:prSet presAssocID="{D480DD9B-5E19-40D0-90FD-99154F8A5985}" presName="horzThree" presStyleCnt="0"/>
      <dgm:spPr/>
    </dgm:pt>
    <dgm:pt modelId="{DAF75CF9-D954-4A03-8460-98472899D94C}" type="pres">
      <dgm:prSet presAssocID="{2BC609AB-8CA2-4617-A43C-E805F0A0DD96}" presName="vertFour" presStyleCnt="0">
        <dgm:presLayoutVars>
          <dgm:chPref val="3"/>
        </dgm:presLayoutVars>
      </dgm:prSet>
      <dgm:spPr/>
    </dgm:pt>
    <dgm:pt modelId="{6E7718B8-0BA4-40F3-893C-ABD7DFB0A3ED}" type="pres">
      <dgm:prSet presAssocID="{2BC609AB-8CA2-4617-A43C-E805F0A0DD9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F917C-61A9-4688-B157-04A74CB5F213}" type="pres">
      <dgm:prSet presAssocID="{2BC609AB-8CA2-4617-A43C-E805F0A0DD96}" presName="parTransFour" presStyleCnt="0"/>
      <dgm:spPr/>
    </dgm:pt>
    <dgm:pt modelId="{492FE208-D0B1-407B-99B9-D4905C74AF0D}" type="pres">
      <dgm:prSet presAssocID="{2BC609AB-8CA2-4617-A43C-E805F0A0DD96}" presName="horzFour" presStyleCnt="0"/>
      <dgm:spPr/>
    </dgm:pt>
    <dgm:pt modelId="{35291D71-4608-4E92-929D-57CEFC8984DF}" type="pres">
      <dgm:prSet presAssocID="{968F0180-E63F-4D38-AA97-1E60E7C8E17D}" presName="vertFour" presStyleCnt="0">
        <dgm:presLayoutVars>
          <dgm:chPref val="3"/>
        </dgm:presLayoutVars>
      </dgm:prSet>
      <dgm:spPr/>
    </dgm:pt>
    <dgm:pt modelId="{D25E9421-CDC6-43C2-B870-F2C4AE77D0A3}" type="pres">
      <dgm:prSet presAssocID="{968F0180-E63F-4D38-AA97-1E60E7C8E17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35163E-05E8-4086-8B37-6AC8637E3416}" type="pres">
      <dgm:prSet presAssocID="{968F0180-E63F-4D38-AA97-1E60E7C8E17D}" presName="horzFour" presStyleCnt="0"/>
      <dgm:spPr/>
    </dgm:pt>
  </dgm:ptLst>
  <dgm:cxnLst>
    <dgm:cxn modelId="{2E8AAF25-D3CC-4A29-A240-56C3CDA86F3A}" type="presOf" srcId="{968F0180-E63F-4D38-AA97-1E60E7C8E17D}" destId="{D25E9421-CDC6-43C2-B870-F2C4AE77D0A3}" srcOrd="0" destOrd="0" presId="urn:microsoft.com/office/officeart/2005/8/layout/hierarchy4"/>
    <dgm:cxn modelId="{40107174-FC11-4996-B7C4-AD800AD2A8A9}" type="presOf" srcId="{2BC609AB-8CA2-4617-A43C-E805F0A0DD96}" destId="{6E7718B8-0BA4-40F3-893C-ABD7DFB0A3ED}" srcOrd="0" destOrd="0" presId="urn:microsoft.com/office/officeart/2005/8/layout/hierarchy4"/>
    <dgm:cxn modelId="{C0132904-4F78-4A94-97F1-F4F2B6D251C2}" srcId="{2BC609AB-8CA2-4617-A43C-E805F0A0DD96}" destId="{968F0180-E63F-4D38-AA97-1E60E7C8E17D}" srcOrd="0" destOrd="0" parTransId="{D01860C5-30E1-414C-92DD-317C7F395D40}" sibTransId="{D0F8D913-1265-461E-A07F-C829F7209EDD}"/>
    <dgm:cxn modelId="{028A3766-C40C-4947-AFF4-0C3F4F347BE3}" type="presOf" srcId="{2C14C899-2E8A-4AA0-9E2F-50D6EC4521A8}" destId="{97AB5B3D-B107-4E30-AD3E-0ED2E0800F7D}" srcOrd="0" destOrd="0" presId="urn:microsoft.com/office/officeart/2005/8/layout/hierarchy4"/>
    <dgm:cxn modelId="{F3322FDF-31BB-4D6F-AD5B-99545BF3B3F4}" type="presOf" srcId="{7CA1A153-9499-43BC-945B-185B5D7388E8}" destId="{2CC3029D-6ADC-4F3A-9349-B109F899F52A}" srcOrd="0" destOrd="0" presId="urn:microsoft.com/office/officeart/2005/8/layout/hierarchy4"/>
    <dgm:cxn modelId="{87FB37A2-7CD4-49DB-A231-B2C69364A8DA}" srcId="{0D5A68E5-0FB6-4647-986D-11918E531A8B}" destId="{2C14C899-2E8A-4AA0-9E2F-50D6EC4521A8}" srcOrd="0" destOrd="0" parTransId="{205D1464-B10F-46CE-A4AA-6DC89089AD3A}" sibTransId="{9CF3DE2B-7B9E-4A31-851A-151F4395AE4E}"/>
    <dgm:cxn modelId="{233A7FF1-45BD-4AA2-A153-4F96E7558E09}" srcId="{2C14C899-2E8A-4AA0-9E2F-50D6EC4521A8}" destId="{7CA1A153-9499-43BC-945B-185B5D7388E8}" srcOrd="0" destOrd="0" parTransId="{AB20128B-9FE4-4277-9965-740DDD37C618}" sibTransId="{B408B2F3-24F6-461F-B651-05BE7296F2E3}"/>
    <dgm:cxn modelId="{1B72D326-4207-4A62-9BEA-10657FF38829}" type="presOf" srcId="{0D5A68E5-0FB6-4647-986D-11918E531A8B}" destId="{78C2F847-8521-4212-84ED-008F2F959A3E}" srcOrd="0" destOrd="0" presId="urn:microsoft.com/office/officeart/2005/8/layout/hierarchy4"/>
    <dgm:cxn modelId="{154AC3AA-043C-45FC-8D03-49CE9FAEFB54}" type="presOf" srcId="{D480DD9B-5E19-40D0-90FD-99154F8A5985}" destId="{C73748AC-3AB0-4EFC-8E04-5BE179733346}" srcOrd="0" destOrd="0" presId="urn:microsoft.com/office/officeart/2005/8/layout/hierarchy4"/>
    <dgm:cxn modelId="{A6537AA2-3AB8-4642-83D8-B592BA4CE8B3}" srcId="{7CA1A153-9499-43BC-945B-185B5D7388E8}" destId="{D480DD9B-5E19-40D0-90FD-99154F8A5985}" srcOrd="0" destOrd="0" parTransId="{01CCDB11-D17D-46D9-9BDB-3CAB2AFF0803}" sibTransId="{9071B688-C4EC-4C39-907A-838F63F5ECAC}"/>
    <dgm:cxn modelId="{C7F841FF-92AB-4DF9-8D48-EB27F1C9180A}" srcId="{D480DD9B-5E19-40D0-90FD-99154F8A5985}" destId="{2BC609AB-8CA2-4617-A43C-E805F0A0DD96}" srcOrd="0" destOrd="0" parTransId="{D1966F2B-6199-4BCD-9C12-2C3BB2C65BD0}" sibTransId="{0A86C83F-0E07-4A6A-A30A-485447202CAA}"/>
    <dgm:cxn modelId="{EA0C6D87-CCEB-4691-AF3C-BC7C6B0AD4E9}" type="presParOf" srcId="{78C2F847-8521-4212-84ED-008F2F959A3E}" destId="{4BAF7757-0347-4136-A1FA-1CB4A997A6A0}" srcOrd="0" destOrd="0" presId="urn:microsoft.com/office/officeart/2005/8/layout/hierarchy4"/>
    <dgm:cxn modelId="{C491604F-3BDF-40A6-B497-0C37D6E6AA3A}" type="presParOf" srcId="{4BAF7757-0347-4136-A1FA-1CB4A997A6A0}" destId="{97AB5B3D-B107-4E30-AD3E-0ED2E0800F7D}" srcOrd="0" destOrd="0" presId="urn:microsoft.com/office/officeart/2005/8/layout/hierarchy4"/>
    <dgm:cxn modelId="{BB8B9E54-00A8-4799-B30D-E6B2663FF7CF}" type="presParOf" srcId="{4BAF7757-0347-4136-A1FA-1CB4A997A6A0}" destId="{56498732-D7E9-4C80-BF7F-0FEE64146FCC}" srcOrd="1" destOrd="0" presId="urn:microsoft.com/office/officeart/2005/8/layout/hierarchy4"/>
    <dgm:cxn modelId="{1CBCA93C-DFBF-46BA-B3C2-ED69C55DC5D9}" type="presParOf" srcId="{4BAF7757-0347-4136-A1FA-1CB4A997A6A0}" destId="{C5900EA2-9696-4BAD-9BBE-DCD56AA93BC2}" srcOrd="2" destOrd="0" presId="urn:microsoft.com/office/officeart/2005/8/layout/hierarchy4"/>
    <dgm:cxn modelId="{81A710D6-E946-43D9-8A67-72D352A14A08}" type="presParOf" srcId="{C5900EA2-9696-4BAD-9BBE-DCD56AA93BC2}" destId="{B11B65AD-2579-4742-9C29-6E98CABBF17E}" srcOrd="0" destOrd="0" presId="urn:microsoft.com/office/officeart/2005/8/layout/hierarchy4"/>
    <dgm:cxn modelId="{7F3827B4-909A-4976-9BB8-F898DCCAA662}" type="presParOf" srcId="{B11B65AD-2579-4742-9C29-6E98CABBF17E}" destId="{2CC3029D-6ADC-4F3A-9349-B109F899F52A}" srcOrd="0" destOrd="0" presId="urn:microsoft.com/office/officeart/2005/8/layout/hierarchy4"/>
    <dgm:cxn modelId="{2C80031B-E741-45DC-8006-4AACD2621194}" type="presParOf" srcId="{B11B65AD-2579-4742-9C29-6E98CABBF17E}" destId="{06CF5FFB-D00D-4D50-9AF8-37E37237592B}" srcOrd="1" destOrd="0" presId="urn:microsoft.com/office/officeart/2005/8/layout/hierarchy4"/>
    <dgm:cxn modelId="{EDFE41A7-7268-4B55-9006-5FB0321C2566}" type="presParOf" srcId="{B11B65AD-2579-4742-9C29-6E98CABBF17E}" destId="{CA7E1529-486E-4707-9D84-454418E75025}" srcOrd="2" destOrd="0" presId="urn:microsoft.com/office/officeart/2005/8/layout/hierarchy4"/>
    <dgm:cxn modelId="{6E2A1A54-4171-4826-81AF-74827D0D3A9E}" type="presParOf" srcId="{CA7E1529-486E-4707-9D84-454418E75025}" destId="{0F37F8B3-9D9C-4E52-91EB-90BE1DA5B970}" srcOrd="0" destOrd="0" presId="urn:microsoft.com/office/officeart/2005/8/layout/hierarchy4"/>
    <dgm:cxn modelId="{B51D2E01-31AD-456D-86FB-A1032CE949C8}" type="presParOf" srcId="{0F37F8B3-9D9C-4E52-91EB-90BE1DA5B970}" destId="{C73748AC-3AB0-4EFC-8E04-5BE179733346}" srcOrd="0" destOrd="0" presId="urn:microsoft.com/office/officeart/2005/8/layout/hierarchy4"/>
    <dgm:cxn modelId="{BBA04DEF-C86D-483F-8CBD-4925803B58A7}" type="presParOf" srcId="{0F37F8B3-9D9C-4E52-91EB-90BE1DA5B970}" destId="{FBD48A07-9C12-4CCB-A25D-2E09946DBEA1}" srcOrd="1" destOrd="0" presId="urn:microsoft.com/office/officeart/2005/8/layout/hierarchy4"/>
    <dgm:cxn modelId="{52E9FDE9-08E0-42F6-AE1B-AB1D72BFC657}" type="presParOf" srcId="{0F37F8B3-9D9C-4E52-91EB-90BE1DA5B970}" destId="{049147A4-0C47-42F8-A4E5-C7C1164FD4EB}" srcOrd="2" destOrd="0" presId="urn:microsoft.com/office/officeart/2005/8/layout/hierarchy4"/>
    <dgm:cxn modelId="{3C3ABD0A-FF5C-4A73-9F82-A115DBB5DCBA}" type="presParOf" srcId="{049147A4-0C47-42F8-A4E5-C7C1164FD4EB}" destId="{DAF75CF9-D954-4A03-8460-98472899D94C}" srcOrd="0" destOrd="0" presId="urn:microsoft.com/office/officeart/2005/8/layout/hierarchy4"/>
    <dgm:cxn modelId="{76A81136-32B4-4E9D-80FC-44A53660A5E1}" type="presParOf" srcId="{DAF75CF9-D954-4A03-8460-98472899D94C}" destId="{6E7718B8-0BA4-40F3-893C-ABD7DFB0A3ED}" srcOrd="0" destOrd="0" presId="urn:microsoft.com/office/officeart/2005/8/layout/hierarchy4"/>
    <dgm:cxn modelId="{6383F5C0-34BD-4BD8-ACC6-5F275793F8F5}" type="presParOf" srcId="{DAF75CF9-D954-4A03-8460-98472899D94C}" destId="{E85F917C-61A9-4688-B157-04A74CB5F213}" srcOrd="1" destOrd="0" presId="urn:microsoft.com/office/officeart/2005/8/layout/hierarchy4"/>
    <dgm:cxn modelId="{02D3F62D-1449-469B-A573-D190A98C272B}" type="presParOf" srcId="{DAF75CF9-D954-4A03-8460-98472899D94C}" destId="{492FE208-D0B1-407B-99B9-D4905C74AF0D}" srcOrd="2" destOrd="0" presId="urn:microsoft.com/office/officeart/2005/8/layout/hierarchy4"/>
    <dgm:cxn modelId="{992A8E5D-E496-49AE-8B3B-E13676A1E2B2}" type="presParOf" srcId="{492FE208-D0B1-407B-99B9-D4905C74AF0D}" destId="{35291D71-4608-4E92-929D-57CEFC8984DF}" srcOrd="0" destOrd="0" presId="urn:microsoft.com/office/officeart/2005/8/layout/hierarchy4"/>
    <dgm:cxn modelId="{3677D60E-CCF9-4B14-B7DD-8B8111C38D7A}" type="presParOf" srcId="{35291D71-4608-4E92-929D-57CEFC8984DF}" destId="{D25E9421-CDC6-43C2-B870-F2C4AE77D0A3}" srcOrd="0" destOrd="0" presId="urn:microsoft.com/office/officeart/2005/8/layout/hierarchy4"/>
    <dgm:cxn modelId="{BE9636F4-F920-4E1C-834D-5923646716B3}" type="presParOf" srcId="{35291D71-4608-4E92-929D-57CEFC8984DF}" destId="{A935163E-05E8-4086-8B37-6AC8637E34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94BF80-FFBC-4E3F-A714-A50F545B4789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EB03B-B9AE-43A0-BCDE-426A67B1EEA3}">
      <dgm:prSet phldrT="[文本]"/>
      <dgm:spPr/>
      <dgm:t>
        <a:bodyPr/>
        <a:lstStyle/>
        <a:p>
          <a:r>
            <a:rPr lang="en-US" b="0" i="0" dirty="0" smtClean="0"/>
            <a:t>superblock</a:t>
          </a:r>
          <a:endParaRPr lang="zh-CN" altLang="en-US" dirty="0"/>
        </a:p>
      </dgm:t>
    </dgm:pt>
    <dgm:pt modelId="{4E103501-008B-478E-9566-F08E5744B2C8}" type="parTrans" cxnId="{4C056C57-E927-4D7E-8F8C-BE4B2B21AA6D}">
      <dgm:prSet/>
      <dgm:spPr/>
      <dgm:t>
        <a:bodyPr/>
        <a:lstStyle/>
        <a:p>
          <a:endParaRPr lang="zh-CN" altLang="en-US"/>
        </a:p>
      </dgm:t>
    </dgm:pt>
    <dgm:pt modelId="{483BC7D9-6132-4A7F-83D0-FDBC9705994D}" type="sibTrans" cxnId="{4C056C57-E927-4D7E-8F8C-BE4B2B21AA6D}">
      <dgm:prSet/>
      <dgm:spPr/>
      <dgm:t>
        <a:bodyPr/>
        <a:lstStyle/>
        <a:p>
          <a:endParaRPr lang="zh-CN" altLang="en-US"/>
        </a:p>
      </dgm:t>
    </dgm:pt>
    <dgm:pt modelId="{C4709590-CD52-4446-A661-3FFBAA278AD0}">
      <dgm:prSet phldrT="[文本]"/>
      <dgm:spPr/>
      <dgm:t>
        <a:bodyPr/>
        <a:lstStyle/>
        <a:p>
          <a:r>
            <a:rPr lang="en-US" b="0" i="0" dirty="0" err="1" smtClean="0"/>
            <a:t>freemap</a:t>
          </a:r>
          <a:endParaRPr lang="zh-CN" altLang="en-US" dirty="0"/>
        </a:p>
      </dgm:t>
    </dgm:pt>
    <dgm:pt modelId="{3E8E8A93-4FEE-4246-8787-FC3D35B727B0}" type="parTrans" cxnId="{5072D414-3646-479F-8504-2382403D8309}">
      <dgm:prSet/>
      <dgm:spPr/>
      <dgm:t>
        <a:bodyPr/>
        <a:lstStyle/>
        <a:p>
          <a:endParaRPr lang="zh-CN" altLang="en-US"/>
        </a:p>
      </dgm:t>
    </dgm:pt>
    <dgm:pt modelId="{95829486-EB19-445B-AB23-82E3F88B37B3}" type="sibTrans" cxnId="{5072D414-3646-479F-8504-2382403D8309}">
      <dgm:prSet/>
      <dgm:spPr/>
      <dgm:t>
        <a:bodyPr/>
        <a:lstStyle/>
        <a:p>
          <a:endParaRPr lang="zh-CN" altLang="en-US"/>
        </a:p>
      </dgm:t>
    </dgm:pt>
    <dgm:pt modelId="{F54B54CB-7845-4A0E-83B3-8CD1B230494B}">
      <dgm:prSet phldrT="[文本]"/>
      <dgm:spPr/>
      <dgm:t>
        <a:bodyPr/>
        <a:lstStyle/>
        <a:p>
          <a:r>
            <a:rPr lang="en-US" altLang="zh-CN" b="0" i="0" dirty="0" smtClean="0"/>
            <a:t>r</a:t>
          </a:r>
          <a:r>
            <a:rPr lang="en-US" b="0" i="0" dirty="0" smtClean="0"/>
            <a:t>oot-</a:t>
          </a:r>
          <a:r>
            <a:rPr lang="en-US" b="0" i="0" dirty="0" err="1" smtClean="0"/>
            <a:t>dir</a:t>
          </a:r>
          <a:r>
            <a:rPr lang="en-US" b="0" i="0" dirty="0" smtClean="0"/>
            <a:t> </a:t>
          </a:r>
          <a:r>
            <a:rPr lang="en-US" b="0" i="0" dirty="0" err="1" smtClean="0"/>
            <a:t>inode</a:t>
          </a:r>
          <a:endParaRPr lang="zh-CN" altLang="en-US" dirty="0"/>
        </a:p>
      </dgm:t>
    </dgm:pt>
    <dgm:pt modelId="{C66E6584-06D4-421B-A56C-32D11E121679}" type="parTrans" cxnId="{EE214EC0-89F5-4803-93C9-1D3E69DEA222}">
      <dgm:prSet/>
      <dgm:spPr/>
      <dgm:t>
        <a:bodyPr/>
        <a:lstStyle/>
        <a:p>
          <a:endParaRPr lang="zh-CN" altLang="en-US"/>
        </a:p>
      </dgm:t>
    </dgm:pt>
    <dgm:pt modelId="{883C5986-155E-4382-87C5-D3E00F6D87B9}" type="sibTrans" cxnId="{EE214EC0-89F5-4803-93C9-1D3E69DEA222}">
      <dgm:prSet/>
      <dgm:spPr/>
      <dgm:t>
        <a:bodyPr/>
        <a:lstStyle/>
        <a:p>
          <a:endParaRPr lang="zh-CN" altLang="en-US"/>
        </a:p>
      </dgm:t>
    </dgm:pt>
    <dgm:pt modelId="{3AC8B3B0-9E59-4069-B070-7946EC90C6A0}">
      <dgm:prSet phldrT="[文本]"/>
      <dgm:spPr/>
      <dgm:t>
        <a:bodyPr/>
        <a:lstStyle/>
        <a:p>
          <a:r>
            <a:rPr lang="en-US" b="0" i="0" dirty="0" err="1" smtClean="0"/>
            <a:t>data_blocks</a:t>
          </a:r>
          <a:endParaRPr lang="zh-CN" altLang="en-US" dirty="0"/>
        </a:p>
      </dgm:t>
    </dgm:pt>
    <dgm:pt modelId="{70B623FE-A088-4426-97B4-9566F0F17C7C}" type="parTrans" cxnId="{E7B8CFF3-4BBC-4EE2-A7B6-14BAEED41EA6}">
      <dgm:prSet/>
      <dgm:spPr/>
      <dgm:t>
        <a:bodyPr/>
        <a:lstStyle/>
        <a:p>
          <a:endParaRPr lang="zh-CN" altLang="en-US"/>
        </a:p>
      </dgm:t>
    </dgm:pt>
    <dgm:pt modelId="{F5CFBF1E-F2F3-406E-A007-F314D3AAE51D}" type="sibTrans" cxnId="{E7B8CFF3-4BBC-4EE2-A7B6-14BAEED41EA6}">
      <dgm:prSet/>
      <dgm:spPr/>
      <dgm:t>
        <a:bodyPr/>
        <a:lstStyle/>
        <a:p>
          <a:endParaRPr lang="zh-CN" altLang="en-US"/>
        </a:p>
      </dgm:t>
    </dgm:pt>
    <dgm:pt modelId="{11A5C418-205F-47AF-99D6-AA6AEC73FAC4}">
      <dgm:prSet phldrT="[文本]"/>
      <dgm:spPr/>
      <dgm:t>
        <a:bodyPr/>
        <a:lstStyle/>
        <a:p>
          <a:r>
            <a:rPr lang="zh-CN" altLang="en-US" dirty="0" smtClean="0"/>
            <a:t>超级块</a:t>
          </a:r>
          <a:endParaRPr lang="zh-CN" altLang="en-US" dirty="0"/>
        </a:p>
      </dgm:t>
    </dgm:pt>
    <dgm:pt modelId="{4100D0C7-3BF3-4357-B0DD-049A739437E3}" type="parTrans" cxnId="{8C669521-DCDC-4A19-937B-75341D2F1961}">
      <dgm:prSet/>
      <dgm:spPr/>
      <dgm:t>
        <a:bodyPr/>
        <a:lstStyle/>
        <a:p>
          <a:endParaRPr lang="zh-CN" altLang="en-US"/>
        </a:p>
      </dgm:t>
    </dgm:pt>
    <dgm:pt modelId="{1220CC4F-9FAE-426C-AAAB-DAA428253A5B}" type="sibTrans" cxnId="{8C669521-DCDC-4A19-937B-75341D2F1961}">
      <dgm:prSet/>
      <dgm:spPr/>
      <dgm:t>
        <a:bodyPr/>
        <a:lstStyle/>
        <a:p>
          <a:endParaRPr lang="zh-CN" altLang="en-US"/>
        </a:p>
      </dgm:t>
    </dgm:pt>
    <dgm:pt modelId="{8B3827BC-9AD0-442C-BE50-340A5E90CFC1}">
      <dgm:prSet phldrT="[文本]"/>
      <dgm:spPr/>
      <dgm:t>
        <a:bodyPr/>
        <a:lstStyle/>
        <a:p>
          <a:r>
            <a:rPr lang="zh-CN" altLang="en-US" b="0" i="0" dirty="0" smtClean="0"/>
            <a:t>关键参数信息</a:t>
          </a:r>
          <a:endParaRPr lang="zh-CN" altLang="en-US" dirty="0"/>
        </a:p>
      </dgm:t>
    </dgm:pt>
    <dgm:pt modelId="{0040B06A-AD9D-4A80-9764-516F2AA41FF7}" type="parTrans" cxnId="{D0D4E5D4-3B6B-4F67-A684-7738AF020E82}">
      <dgm:prSet/>
      <dgm:spPr/>
      <dgm:t>
        <a:bodyPr/>
        <a:lstStyle/>
        <a:p>
          <a:endParaRPr lang="zh-CN" altLang="en-US"/>
        </a:p>
      </dgm:t>
    </dgm:pt>
    <dgm:pt modelId="{9B862846-C9EA-4F8C-A6AA-2EB2F9BDDB7C}" type="sibTrans" cxnId="{D0D4E5D4-3B6B-4F67-A684-7738AF020E82}">
      <dgm:prSet/>
      <dgm:spPr/>
      <dgm:t>
        <a:bodyPr/>
        <a:lstStyle/>
        <a:p>
          <a:endParaRPr lang="zh-CN" altLang="en-US"/>
        </a:p>
      </dgm:t>
    </dgm:pt>
    <dgm:pt modelId="{4ABB2878-06B9-4871-A1B8-AA656B7E010B}">
      <dgm:prSet phldrT="[文本]"/>
      <dgm:spPr/>
      <dgm:t>
        <a:bodyPr/>
        <a:lstStyle/>
        <a:p>
          <a:r>
            <a:rPr lang="zh-CN" altLang="en-US" b="0" i="0" smtClean="0"/>
            <a:t>根目录的相关信息</a:t>
          </a:r>
          <a:endParaRPr lang="zh-CN" altLang="en-US" dirty="0"/>
        </a:p>
      </dgm:t>
    </dgm:pt>
    <dgm:pt modelId="{5C30AA16-4ACA-4619-AE36-0710C1056119}" type="parTrans" cxnId="{E09242E4-4DDC-47E1-8EAF-C25E5E83C2D9}">
      <dgm:prSet/>
      <dgm:spPr/>
      <dgm:t>
        <a:bodyPr/>
        <a:lstStyle/>
        <a:p>
          <a:endParaRPr lang="zh-CN" altLang="en-US"/>
        </a:p>
      </dgm:t>
    </dgm:pt>
    <dgm:pt modelId="{5BA7BD2A-2BDE-45B8-A82D-F889C4A04CB1}" type="sibTrans" cxnId="{E09242E4-4DDC-47E1-8EAF-C25E5E83C2D9}">
      <dgm:prSet/>
      <dgm:spPr/>
      <dgm:t>
        <a:bodyPr/>
        <a:lstStyle/>
        <a:p>
          <a:endParaRPr lang="zh-CN" altLang="en-US"/>
        </a:p>
      </dgm:t>
    </dgm:pt>
    <dgm:pt modelId="{26DA34B8-89D6-4C5B-80DF-EADF1A932D03}">
      <dgm:prSet phldrT="[文本]"/>
      <dgm:spPr/>
      <dgm:t>
        <a:bodyPr/>
        <a:lstStyle/>
        <a:p>
          <a:r>
            <a:rPr lang="zh-CN" altLang="en-US" b="0" i="0" dirty="0" smtClean="0"/>
            <a:t>块占用信息，</a:t>
          </a:r>
          <a:r>
            <a:rPr lang="en-US" altLang="zh-CN" b="0" i="0" dirty="0" err="1" smtClean="0"/>
            <a:t>freemap</a:t>
          </a:r>
          <a:endParaRPr lang="zh-CN" altLang="en-US" dirty="0"/>
        </a:p>
      </dgm:t>
    </dgm:pt>
    <dgm:pt modelId="{8D0B2410-AD2A-4929-9E19-76F2F6F0A7C7}" type="parTrans" cxnId="{9C89D969-C785-42E5-8603-A2F4284F065B}">
      <dgm:prSet/>
      <dgm:spPr/>
      <dgm:t>
        <a:bodyPr/>
        <a:lstStyle/>
        <a:p>
          <a:endParaRPr lang="zh-CN" altLang="en-US"/>
        </a:p>
      </dgm:t>
    </dgm:pt>
    <dgm:pt modelId="{4C88F165-0B7E-4C0F-A87D-18498F475346}" type="sibTrans" cxnId="{9C89D969-C785-42E5-8603-A2F4284F065B}">
      <dgm:prSet/>
      <dgm:spPr/>
      <dgm:t>
        <a:bodyPr/>
        <a:lstStyle/>
        <a:p>
          <a:endParaRPr lang="zh-CN" altLang="en-US"/>
        </a:p>
      </dgm:t>
    </dgm:pt>
    <dgm:pt modelId="{62B940DC-B4AB-43C1-8A84-853A59FF40E9}">
      <dgm:prSet phldrT="[文本]"/>
      <dgm:spPr/>
      <dgm:t>
        <a:bodyPr/>
        <a:lstStyle/>
        <a:p>
          <a:r>
            <a:rPr lang="zh-CN" altLang="en-US" b="0" i="0" dirty="0" smtClean="0"/>
            <a:t>所有的</a:t>
          </a:r>
          <a:r>
            <a:rPr lang="en-US" altLang="zh-CN" b="0" i="0" dirty="0" err="1" smtClean="0"/>
            <a:t>inode</a:t>
          </a:r>
          <a:r>
            <a:rPr lang="zh-CN" altLang="en-US" b="0" i="0" dirty="0" smtClean="0"/>
            <a:t>信息</a:t>
          </a:r>
          <a:endParaRPr lang="zh-CN" altLang="en-US" dirty="0"/>
        </a:p>
      </dgm:t>
    </dgm:pt>
    <dgm:pt modelId="{BF6318CF-EE3B-4F3E-AF1B-1D3BCE627D9D}" type="parTrans" cxnId="{A462A108-72CB-4A1A-8A63-6CD0131312E2}">
      <dgm:prSet/>
      <dgm:spPr/>
      <dgm:t>
        <a:bodyPr/>
        <a:lstStyle/>
        <a:p>
          <a:endParaRPr lang="zh-CN" altLang="en-US"/>
        </a:p>
      </dgm:t>
    </dgm:pt>
    <dgm:pt modelId="{AC855D18-CAE2-4E87-840A-680B2A19A5CB}" type="sibTrans" cxnId="{A462A108-72CB-4A1A-8A63-6CD0131312E2}">
      <dgm:prSet/>
      <dgm:spPr/>
      <dgm:t>
        <a:bodyPr/>
        <a:lstStyle/>
        <a:p>
          <a:endParaRPr lang="zh-CN" altLang="en-US"/>
        </a:p>
      </dgm:t>
    </dgm:pt>
    <dgm:pt modelId="{7D699908-A632-424F-A1EA-9273E84B9397}" type="pres">
      <dgm:prSet presAssocID="{8B94BF80-FFBC-4E3F-A714-A50F545B47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2570F8-38E8-492F-A644-A0072728A11D}" type="pres">
      <dgm:prSet presAssocID="{7BCEB03B-B9AE-43A0-BCDE-426A67B1EEA3}" presName="composite" presStyleCnt="0"/>
      <dgm:spPr/>
    </dgm:pt>
    <dgm:pt modelId="{432256E2-9913-428A-A0B9-B0B35D35507F}" type="pres">
      <dgm:prSet presAssocID="{7BCEB03B-B9AE-43A0-BCDE-426A67B1EEA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6B2335-272A-48C8-AC4C-E7630101CF5F}" type="pres">
      <dgm:prSet presAssocID="{7BCEB03B-B9AE-43A0-BCDE-426A67B1EEA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1F172-642E-463B-B675-33432DB4B372}" type="pres">
      <dgm:prSet presAssocID="{483BC7D9-6132-4A7F-83D0-FDBC9705994D}" presName="space" presStyleCnt="0"/>
      <dgm:spPr/>
    </dgm:pt>
    <dgm:pt modelId="{3F8E33A3-FEB8-4866-896E-F69F787F140F}" type="pres">
      <dgm:prSet presAssocID="{F54B54CB-7845-4A0E-83B3-8CD1B230494B}" presName="composite" presStyleCnt="0"/>
      <dgm:spPr/>
    </dgm:pt>
    <dgm:pt modelId="{E963FF34-651A-4B83-8362-B82B8D82D8F8}" type="pres">
      <dgm:prSet presAssocID="{F54B54CB-7845-4A0E-83B3-8CD1B23049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82315-2477-4DD8-B572-790711D01311}" type="pres">
      <dgm:prSet presAssocID="{F54B54CB-7845-4A0E-83B3-8CD1B230494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D38872-442D-48C7-AADA-F2B7B8BC63AB}" type="pres">
      <dgm:prSet presAssocID="{883C5986-155E-4382-87C5-D3E00F6D87B9}" presName="space" presStyleCnt="0"/>
      <dgm:spPr/>
    </dgm:pt>
    <dgm:pt modelId="{CF03B149-F8D3-459C-AD5D-C1638293CD4F}" type="pres">
      <dgm:prSet presAssocID="{C4709590-CD52-4446-A661-3FFBAA278AD0}" presName="composite" presStyleCnt="0"/>
      <dgm:spPr/>
    </dgm:pt>
    <dgm:pt modelId="{D66F1CB1-33DF-491E-9769-84CAAE20E9F0}" type="pres">
      <dgm:prSet presAssocID="{C4709590-CD52-4446-A661-3FFBAA278AD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E7C4-BD4E-4B38-9C40-E0F4600C0D35}" type="pres">
      <dgm:prSet presAssocID="{C4709590-CD52-4446-A661-3FFBAA278AD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A61A7-A844-4C4A-BB96-C9744B66F0CC}" type="pres">
      <dgm:prSet presAssocID="{95829486-EB19-445B-AB23-82E3F88B37B3}" presName="space" presStyleCnt="0"/>
      <dgm:spPr/>
    </dgm:pt>
    <dgm:pt modelId="{E980E7AA-0B8D-41B3-BCDD-DEC9E74F5D0E}" type="pres">
      <dgm:prSet presAssocID="{3AC8B3B0-9E59-4069-B070-7946EC90C6A0}" presName="composite" presStyleCnt="0"/>
      <dgm:spPr/>
    </dgm:pt>
    <dgm:pt modelId="{16814760-C237-499A-AA5C-8E86405EA3C1}" type="pres">
      <dgm:prSet presAssocID="{3AC8B3B0-9E59-4069-B070-7946EC90C6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DDD83-C426-4B77-9FD6-F6299A19AA7F}" type="pres">
      <dgm:prSet presAssocID="{3AC8B3B0-9E59-4069-B070-7946EC90C6A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E3267B-2D6B-4391-807D-522EBC150C29}" type="presOf" srcId="{11A5C418-205F-47AF-99D6-AA6AEC73FAC4}" destId="{BF6B2335-272A-48C8-AC4C-E7630101CF5F}" srcOrd="0" destOrd="0" presId="urn:microsoft.com/office/officeart/2005/8/layout/hList1"/>
    <dgm:cxn modelId="{9C89D969-C785-42E5-8603-A2F4284F065B}" srcId="{C4709590-CD52-4446-A661-3FFBAA278AD0}" destId="{26DA34B8-89D6-4C5B-80DF-EADF1A932D03}" srcOrd="0" destOrd="0" parTransId="{8D0B2410-AD2A-4929-9E19-76F2F6F0A7C7}" sibTransId="{4C88F165-0B7E-4C0F-A87D-18498F475346}"/>
    <dgm:cxn modelId="{E09242E4-4DDC-47E1-8EAF-C25E5E83C2D9}" srcId="{F54B54CB-7845-4A0E-83B3-8CD1B230494B}" destId="{4ABB2878-06B9-4871-A1B8-AA656B7E010B}" srcOrd="0" destOrd="0" parTransId="{5C30AA16-4ACA-4619-AE36-0710C1056119}" sibTransId="{5BA7BD2A-2BDE-45B8-A82D-F889C4A04CB1}"/>
    <dgm:cxn modelId="{E7B8CFF3-4BBC-4EE2-A7B6-14BAEED41EA6}" srcId="{8B94BF80-FFBC-4E3F-A714-A50F545B4789}" destId="{3AC8B3B0-9E59-4069-B070-7946EC90C6A0}" srcOrd="3" destOrd="0" parTransId="{70B623FE-A088-4426-97B4-9566F0F17C7C}" sibTransId="{F5CFBF1E-F2F3-406E-A007-F314D3AAE51D}"/>
    <dgm:cxn modelId="{0ED27AAD-B957-46F7-A96B-F3A0C4AFA6C3}" type="presOf" srcId="{4ABB2878-06B9-4871-A1B8-AA656B7E010B}" destId="{ED282315-2477-4DD8-B572-790711D01311}" srcOrd="0" destOrd="0" presId="urn:microsoft.com/office/officeart/2005/8/layout/hList1"/>
    <dgm:cxn modelId="{8C669521-DCDC-4A19-937B-75341D2F1961}" srcId="{7BCEB03B-B9AE-43A0-BCDE-426A67B1EEA3}" destId="{11A5C418-205F-47AF-99D6-AA6AEC73FAC4}" srcOrd="0" destOrd="0" parTransId="{4100D0C7-3BF3-4357-B0DD-049A739437E3}" sibTransId="{1220CC4F-9FAE-426C-AAAB-DAA428253A5B}"/>
    <dgm:cxn modelId="{A462A108-72CB-4A1A-8A63-6CD0131312E2}" srcId="{3AC8B3B0-9E59-4069-B070-7946EC90C6A0}" destId="{62B940DC-B4AB-43C1-8A84-853A59FF40E9}" srcOrd="0" destOrd="0" parTransId="{BF6318CF-EE3B-4F3E-AF1B-1D3BCE627D9D}" sibTransId="{AC855D18-CAE2-4E87-840A-680B2A19A5CB}"/>
    <dgm:cxn modelId="{D0D4E5D4-3B6B-4F67-A684-7738AF020E82}" srcId="{7BCEB03B-B9AE-43A0-BCDE-426A67B1EEA3}" destId="{8B3827BC-9AD0-442C-BE50-340A5E90CFC1}" srcOrd="1" destOrd="0" parTransId="{0040B06A-AD9D-4A80-9764-516F2AA41FF7}" sibTransId="{9B862846-C9EA-4F8C-A6AA-2EB2F9BDDB7C}"/>
    <dgm:cxn modelId="{BE753D9B-CB3E-48A4-B3FE-3BD4E7F3EE0F}" type="presOf" srcId="{62B940DC-B4AB-43C1-8A84-853A59FF40E9}" destId="{F10DDD83-C426-4B77-9FD6-F6299A19AA7F}" srcOrd="0" destOrd="0" presId="urn:microsoft.com/office/officeart/2005/8/layout/hList1"/>
    <dgm:cxn modelId="{4C056C57-E927-4D7E-8F8C-BE4B2B21AA6D}" srcId="{8B94BF80-FFBC-4E3F-A714-A50F545B4789}" destId="{7BCEB03B-B9AE-43A0-BCDE-426A67B1EEA3}" srcOrd="0" destOrd="0" parTransId="{4E103501-008B-478E-9566-F08E5744B2C8}" sibTransId="{483BC7D9-6132-4A7F-83D0-FDBC9705994D}"/>
    <dgm:cxn modelId="{5072D414-3646-479F-8504-2382403D8309}" srcId="{8B94BF80-FFBC-4E3F-A714-A50F545B4789}" destId="{C4709590-CD52-4446-A661-3FFBAA278AD0}" srcOrd="2" destOrd="0" parTransId="{3E8E8A93-4FEE-4246-8787-FC3D35B727B0}" sibTransId="{95829486-EB19-445B-AB23-82E3F88B37B3}"/>
    <dgm:cxn modelId="{38EE3EC4-C941-49F8-AB0E-A7D82E97B300}" type="presOf" srcId="{26DA34B8-89D6-4C5B-80DF-EADF1A932D03}" destId="{538EE7C4-BD4E-4B38-9C40-E0F4600C0D35}" srcOrd="0" destOrd="0" presId="urn:microsoft.com/office/officeart/2005/8/layout/hList1"/>
    <dgm:cxn modelId="{16F306E2-7079-4A0D-A673-99ED7FCA2942}" type="presOf" srcId="{7BCEB03B-B9AE-43A0-BCDE-426A67B1EEA3}" destId="{432256E2-9913-428A-A0B9-B0B35D35507F}" srcOrd="0" destOrd="0" presId="urn:microsoft.com/office/officeart/2005/8/layout/hList1"/>
    <dgm:cxn modelId="{774A462F-E519-4700-953C-9A4408FA753F}" type="presOf" srcId="{3AC8B3B0-9E59-4069-B070-7946EC90C6A0}" destId="{16814760-C237-499A-AA5C-8E86405EA3C1}" srcOrd="0" destOrd="0" presId="urn:microsoft.com/office/officeart/2005/8/layout/hList1"/>
    <dgm:cxn modelId="{EE214EC0-89F5-4803-93C9-1D3E69DEA222}" srcId="{8B94BF80-FFBC-4E3F-A714-A50F545B4789}" destId="{F54B54CB-7845-4A0E-83B3-8CD1B230494B}" srcOrd="1" destOrd="0" parTransId="{C66E6584-06D4-421B-A56C-32D11E121679}" sibTransId="{883C5986-155E-4382-87C5-D3E00F6D87B9}"/>
    <dgm:cxn modelId="{573B2CC4-F7EA-4944-B6D8-464FCBB8AC68}" type="presOf" srcId="{8B94BF80-FFBC-4E3F-A714-A50F545B4789}" destId="{7D699908-A632-424F-A1EA-9273E84B9397}" srcOrd="0" destOrd="0" presId="urn:microsoft.com/office/officeart/2005/8/layout/hList1"/>
    <dgm:cxn modelId="{AFEFD026-B8A6-4B9A-9213-F6D7D34C395C}" type="presOf" srcId="{C4709590-CD52-4446-A661-3FFBAA278AD0}" destId="{D66F1CB1-33DF-491E-9769-84CAAE20E9F0}" srcOrd="0" destOrd="0" presId="urn:microsoft.com/office/officeart/2005/8/layout/hList1"/>
    <dgm:cxn modelId="{A8C79191-522A-4C39-851C-000D8BF5D43D}" type="presOf" srcId="{8B3827BC-9AD0-442C-BE50-340A5E90CFC1}" destId="{BF6B2335-272A-48C8-AC4C-E7630101CF5F}" srcOrd="0" destOrd="1" presId="urn:microsoft.com/office/officeart/2005/8/layout/hList1"/>
    <dgm:cxn modelId="{09863418-079C-4670-AE54-7134403E955F}" type="presOf" srcId="{F54B54CB-7845-4A0E-83B3-8CD1B230494B}" destId="{E963FF34-651A-4B83-8362-B82B8D82D8F8}" srcOrd="0" destOrd="0" presId="urn:microsoft.com/office/officeart/2005/8/layout/hList1"/>
    <dgm:cxn modelId="{0659EDD6-689F-4330-BA14-96221AC7199F}" type="presParOf" srcId="{7D699908-A632-424F-A1EA-9273E84B9397}" destId="{5E2570F8-38E8-492F-A644-A0072728A11D}" srcOrd="0" destOrd="0" presId="urn:microsoft.com/office/officeart/2005/8/layout/hList1"/>
    <dgm:cxn modelId="{D70501BC-9382-4754-88F9-25BB175D0CCC}" type="presParOf" srcId="{5E2570F8-38E8-492F-A644-A0072728A11D}" destId="{432256E2-9913-428A-A0B9-B0B35D35507F}" srcOrd="0" destOrd="0" presId="urn:microsoft.com/office/officeart/2005/8/layout/hList1"/>
    <dgm:cxn modelId="{23C6DF5E-5020-436B-A85D-0899E9EE38D1}" type="presParOf" srcId="{5E2570F8-38E8-492F-A644-A0072728A11D}" destId="{BF6B2335-272A-48C8-AC4C-E7630101CF5F}" srcOrd="1" destOrd="0" presId="urn:microsoft.com/office/officeart/2005/8/layout/hList1"/>
    <dgm:cxn modelId="{70CA58FA-B339-4CC6-B23C-3C9196F8FB2F}" type="presParOf" srcId="{7D699908-A632-424F-A1EA-9273E84B9397}" destId="{BF31F172-642E-463B-B675-33432DB4B372}" srcOrd="1" destOrd="0" presId="urn:microsoft.com/office/officeart/2005/8/layout/hList1"/>
    <dgm:cxn modelId="{52020CCE-EBE4-4BAA-975F-B9DB07A1317B}" type="presParOf" srcId="{7D699908-A632-424F-A1EA-9273E84B9397}" destId="{3F8E33A3-FEB8-4866-896E-F69F787F140F}" srcOrd="2" destOrd="0" presId="urn:microsoft.com/office/officeart/2005/8/layout/hList1"/>
    <dgm:cxn modelId="{621307EF-B584-47DC-89B1-34DF055A99B9}" type="presParOf" srcId="{3F8E33A3-FEB8-4866-896E-F69F787F140F}" destId="{E963FF34-651A-4B83-8362-B82B8D82D8F8}" srcOrd="0" destOrd="0" presId="urn:microsoft.com/office/officeart/2005/8/layout/hList1"/>
    <dgm:cxn modelId="{6C35E4B8-EF69-465E-BB13-6D74F0CD801F}" type="presParOf" srcId="{3F8E33A3-FEB8-4866-896E-F69F787F140F}" destId="{ED282315-2477-4DD8-B572-790711D01311}" srcOrd="1" destOrd="0" presId="urn:microsoft.com/office/officeart/2005/8/layout/hList1"/>
    <dgm:cxn modelId="{60564AE2-F5EE-4D3C-99DA-A5C5D6C12230}" type="presParOf" srcId="{7D699908-A632-424F-A1EA-9273E84B9397}" destId="{E8D38872-442D-48C7-AADA-F2B7B8BC63AB}" srcOrd="3" destOrd="0" presId="urn:microsoft.com/office/officeart/2005/8/layout/hList1"/>
    <dgm:cxn modelId="{B7D2B885-DD18-4E9E-9C76-8B485B52114D}" type="presParOf" srcId="{7D699908-A632-424F-A1EA-9273E84B9397}" destId="{CF03B149-F8D3-459C-AD5D-C1638293CD4F}" srcOrd="4" destOrd="0" presId="urn:microsoft.com/office/officeart/2005/8/layout/hList1"/>
    <dgm:cxn modelId="{0768E96D-7354-4465-A9AC-940B8683D177}" type="presParOf" srcId="{CF03B149-F8D3-459C-AD5D-C1638293CD4F}" destId="{D66F1CB1-33DF-491E-9769-84CAAE20E9F0}" srcOrd="0" destOrd="0" presId="urn:microsoft.com/office/officeart/2005/8/layout/hList1"/>
    <dgm:cxn modelId="{76D5ABE2-F74D-4F4D-9781-1B9B8F17E670}" type="presParOf" srcId="{CF03B149-F8D3-459C-AD5D-C1638293CD4F}" destId="{538EE7C4-BD4E-4B38-9C40-E0F4600C0D35}" srcOrd="1" destOrd="0" presId="urn:microsoft.com/office/officeart/2005/8/layout/hList1"/>
    <dgm:cxn modelId="{79228A88-288C-46D4-B019-BB25B17583AF}" type="presParOf" srcId="{7D699908-A632-424F-A1EA-9273E84B9397}" destId="{525A61A7-A844-4C4A-BB96-C9744B66F0CC}" srcOrd="5" destOrd="0" presId="urn:microsoft.com/office/officeart/2005/8/layout/hList1"/>
    <dgm:cxn modelId="{D44BDA78-6B80-4CF1-9A15-A712F7C07160}" type="presParOf" srcId="{7D699908-A632-424F-A1EA-9273E84B9397}" destId="{E980E7AA-0B8D-41B3-BCDD-DEC9E74F5D0E}" srcOrd="6" destOrd="0" presId="urn:microsoft.com/office/officeart/2005/8/layout/hList1"/>
    <dgm:cxn modelId="{09DDC74A-580A-49E4-833C-CC4453E88656}" type="presParOf" srcId="{E980E7AA-0B8D-41B3-BCDD-DEC9E74F5D0E}" destId="{16814760-C237-499A-AA5C-8E86405EA3C1}" srcOrd="0" destOrd="0" presId="urn:microsoft.com/office/officeart/2005/8/layout/hList1"/>
    <dgm:cxn modelId="{E1772FDD-6BA3-4CBB-B816-39174F18928C}" type="presParOf" srcId="{E980E7AA-0B8D-41B3-BCDD-DEC9E74F5D0E}" destId="{F10DDD83-C426-4B77-9FD6-F6299A19AA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6E526-1E83-476E-9832-89FD23A0F5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56F7F2-3BB6-44DD-AEA6-2B082E9E064B}">
      <dgm:prSet phldrT="[文本]" custT="1"/>
      <dgm:spPr/>
      <dgm:t>
        <a:bodyPr/>
        <a:lstStyle/>
        <a:p>
          <a:r>
            <a:rPr lang="zh-CN" altLang="en-US" sz="2000" dirty="0" smtClean="0"/>
            <a:t>初始化</a:t>
          </a:r>
          <a:r>
            <a:rPr lang="en-US" altLang="zh-CN" sz="2000" dirty="0" smtClean="0"/>
            <a:t>PCB</a:t>
          </a:r>
          <a:endParaRPr lang="zh-CN" altLang="en-US" sz="2000" dirty="0"/>
        </a:p>
      </dgm:t>
    </dgm:pt>
    <dgm:pt modelId="{F5F32DBB-91BC-40D2-88EE-E4742C7EFC08}" type="parTrans" cxnId="{CE6DFE10-417C-433C-B01B-DDEFECDE070B}">
      <dgm:prSet/>
      <dgm:spPr/>
      <dgm:t>
        <a:bodyPr/>
        <a:lstStyle/>
        <a:p>
          <a:endParaRPr lang="zh-CN" altLang="en-US"/>
        </a:p>
      </dgm:t>
    </dgm:pt>
    <dgm:pt modelId="{2A848C9D-D073-4805-B4F3-4343596A6EC6}" type="sibTrans" cxnId="{CE6DFE10-417C-433C-B01B-DDEFECDE070B}">
      <dgm:prSet custT="1"/>
      <dgm:spPr/>
      <dgm:t>
        <a:bodyPr/>
        <a:lstStyle/>
        <a:p>
          <a:endParaRPr lang="zh-CN" altLang="en-US" sz="2000"/>
        </a:p>
      </dgm:t>
    </dgm:pt>
    <dgm:pt modelId="{BC79D1EE-3A3B-4EF2-82CF-00A068B4D1D9}">
      <dgm:prSet phldrT="[文本]" custT="1"/>
      <dgm:spPr/>
      <dgm:t>
        <a:bodyPr/>
        <a:lstStyle/>
        <a:p>
          <a:r>
            <a:rPr lang="zh-CN" altLang="en-US" sz="2000" b="0" i="0" dirty="0" smtClean="0"/>
            <a:t>初始化内核栈</a:t>
          </a:r>
          <a:endParaRPr lang="zh-CN" altLang="en-US" sz="2000" dirty="0"/>
        </a:p>
      </dgm:t>
    </dgm:pt>
    <dgm:pt modelId="{E20D5480-CE5B-4905-B8CC-D81EF9A9FA9C}" type="parTrans" cxnId="{9A20CCA1-779F-4A61-8739-2D56DEADA6D9}">
      <dgm:prSet/>
      <dgm:spPr/>
      <dgm:t>
        <a:bodyPr/>
        <a:lstStyle/>
        <a:p>
          <a:endParaRPr lang="zh-CN" altLang="en-US"/>
        </a:p>
      </dgm:t>
    </dgm:pt>
    <dgm:pt modelId="{5BE0B198-83BF-490E-8CD0-2F68C3A0A686}" type="sibTrans" cxnId="{9A20CCA1-779F-4A61-8739-2D56DEADA6D9}">
      <dgm:prSet custT="1"/>
      <dgm:spPr/>
      <dgm:t>
        <a:bodyPr/>
        <a:lstStyle/>
        <a:p>
          <a:endParaRPr lang="zh-CN" altLang="en-US" sz="2000"/>
        </a:p>
      </dgm:t>
    </dgm:pt>
    <dgm:pt modelId="{96A610B3-AF9C-4A26-B00B-73628F742CBE}">
      <dgm:prSet phldrT="[文本]" custT="1"/>
      <dgm:spPr/>
      <dgm:t>
        <a:bodyPr/>
        <a:lstStyle/>
        <a:p>
          <a:r>
            <a:rPr lang="zh-CN" altLang="en-US" sz="2000" b="0" i="0" dirty="0" smtClean="0"/>
            <a:t>复制进程内存管理</a:t>
          </a:r>
          <a:endParaRPr lang="zh-CN" altLang="en-US" sz="2000" dirty="0"/>
        </a:p>
      </dgm:t>
    </dgm:pt>
    <dgm:pt modelId="{24A3E555-B394-4914-BC08-3AC6B51B39E3}" type="parTrans" cxnId="{0B7CF591-06C5-4917-A549-584469E5B0DE}">
      <dgm:prSet/>
      <dgm:spPr/>
      <dgm:t>
        <a:bodyPr/>
        <a:lstStyle/>
        <a:p>
          <a:endParaRPr lang="zh-CN" altLang="en-US"/>
        </a:p>
      </dgm:t>
    </dgm:pt>
    <dgm:pt modelId="{18E28FCD-37BE-4B5A-9583-AB2C2FE81398}" type="sibTrans" cxnId="{0B7CF591-06C5-4917-A549-584469E5B0DE}">
      <dgm:prSet custT="1"/>
      <dgm:spPr/>
      <dgm:t>
        <a:bodyPr/>
        <a:lstStyle/>
        <a:p>
          <a:endParaRPr lang="zh-CN" altLang="en-US" sz="2000"/>
        </a:p>
      </dgm:t>
    </dgm:pt>
    <dgm:pt modelId="{3F9AF759-14D1-4540-BF03-1D0CC9413228}">
      <dgm:prSet phldrT="[文本]" custT="1"/>
      <dgm:spPr/>
      <dgm:t>
        <a:bodyPr/>
        <a:lstStyle/>
        <a:p>
          <a:r>
            <a:rPr lang="zh-CN" altLang="en-US" sz="2000" dirty="0" smtClean="0"/>
            <a:t>设置</a:t>
          </a:r>
          <a:r>
            <a:rPr lang="zh-CN" altLang="en-US" sz="2000" b="0" i="0" dirty="0" smtClean="0"/>
            <a:t>中断帧和执行上下文</a:t>
          </a:r>
          <a:endParaRPr lang="zh-CN" altLang="en-US" sz="2000" dirty="0"/>
        </a:p>
      </dgm:t>
    </dgm:pt>
    <dgm:pt modelId="{416E7C9D-FE2B-412B-9A86-8B12FBC0255F}" type="parTrans" cxnId="{3019699D-45CB-4678-9C7E-43411D0890D8}">
      <dgm:prSet/>
      <dgm:spPr/>
      <dgm:t>
        <a:bodyPr/>
        <a:lstStyle/>
        <a:p>
          <a:endParaRPr lang="zh-CN" altLang="en-US"/>
        </a:p>
      </dgm:t>
    </dgm:pt>
    <dgm:pt modelId="{63E7E459-A6D0-4A04-A95B-592581AE23D4}" type="sibTrans" cxnId="{3019699D-45CB-4678-9C7E-43411D0890D8}">
      <dgm:prSet custT="1"/>
      <dgm:spPr/>
      <dgm:t>
        <a:bodyPr/>
        <a:lstStyle/>
        <a:p>
          <a:endParaRPr lang="zh-CN" altLang="en-US" sz="2000"/>
        </a:p>
      </dgm:t>
    </dgm:pt>
    <dgm:pt modelId="{0256546E-FAAB-4620-B950-C424809490AD}">
      <dgm:prSet phldrT="[文本]" custT="1"/>
      <dgm:spPr/>
      <dgm:t>
        <a:bodyPr/>
        <a:lstStyle/>
        <a:p>
          <a:r>
            <a:rPr lang="zh-CN" altLang="en-US" sz="2000" b="0" i="0" dirty="0" smtClean="0"/>
            <a:t>进程控制块放入列表</a:t>
          </a:r>
          <a:endParaRPr lang="zh-CN" altLang="en-US" sz="2000" dirty="0"/>
        </a:p>
      </dgm:t>
    </dgm:pt>
    <dgm:pt modelId="{DACAA756-94DA-43E3-8772-83C3669426A1}" type="parTrans" cxnId="{9598C9CB-6A10-4098-B80A-5AAEFC3D7C3E}">
      <dgm:prSet/>
      <dgm:spPr/>
      <dgm:t>
        <a:bodyPr/>
        <a:lstStyle/>
        <a:p>
          <a:endParaRPr lang="zh-CN" altLang="en-US"/>
        </a:p>
      </dgm:t>
    </dgm:pt>
    <dgm:pt modelId="{33287601-B488-4F46-8DCE-C70121C25647}" type="sibTrans" cxnId="{9598C9CB-6A10-4098-B80A-5AAEFC3D7C3E}">
      <dgm:prSet custT="1"/>
      <dgm:spPr/>
      <dgm:t>
        <a:bodyPr/>
        <a:lstStyle/>
        <a:p>
          <a:endParaRPr lang="zh-CN" altLang="en-US" sz="2000"/>
        </a:p>
      </dgm:t>
    </dgm:pt>
    <dgm:pt modelId="{CFFC2700-7283-4010-BB7D-D9CF9A174828}">
      <dgm:prSet phldrT="[文本]" custT="1"/>
      <dgm:spPr/>
      <dgm:t>
        <a:bodyPr/>
        <a:lstStyle/>
        <a:p>
          <a:r>
            <a:rPr lang="zh-CN" altLang="en-US" sz="2000" dirty="0" smtClean="0"/>
            <a:t>进程置为可执行</a:t>
          </a:r>
          <a:endParaRPr lang="zh-CN" altLang="en-US" sz="2000" dirty="0"/>
        </a:p>
      </dgm:t>
    </dgm:pt>
    <dgm:pt modelId="{283A0EE6-1216-46DB-9783-4AC448F764C2}" type="parTrans" cxnId="{D0B61C88-E134-4022-B146-E0F275503E29}">
      <dgm:prSet/>
      <dgm:spPr/>
      <dgm:t>
        <a:bodyPr/>
        <a:lstStyle/>
        <a:p>
          <a:endParaRPr lang="zh-CN" altLang="en-US"/>
        </a:p>
      </dgm:t>
    </dgm:pt>
    <dgm:pt modelId="{4126BAA8-D3B4-411C-A12D-4F7F6AF820F6}" type="sibTrans" cxnId="{D0B61C88-E134-4022-B146-E0F275503E29}">
      <dgm:prSet/>
      <dgm:spPr/>
      <dgm:t>
        <a:bodyPr/>
        <a:lstStyle/>
        <a:p>
          <a:endParaRPr lang="zh-CN" altLang="en-US"/>
        </a:p>
      </dgm:t>
    </dgm:pt>
    <dgm:pt modelId="{E086C8A8-2472-42CC-B84C-203B69943FCF}" type="pres">
      <dgm:prSet presAssocID="{5A36E526-1E83-476E-9832-89FD23A0F57D}" presName="Name0" presStyleCnt="0">
        <dgm:presLayoutVars>
          <dgm:dir/>
          <dgm:resizeHandles val="exact"/>
        </dgm:presLayoutVars>
      </dgm:prSet>
      <dgm:spPr/>
    </dgm:pt>
    <dgm:pt modelId="{81D512AA-DC29-4739-BD89-C7146E5C3589}" type="pres">
      <dgm:prSet presAssocID="{7A56F7F2-3BB6-44DD-AEA6-2B082E9E064B}" presName="node" presStyleLbl="node1" presStyleIdx="0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D7FC01-3D54-4879-B8D7-9B80AAE18534}" type="pres">
      <dgm:prSet presAssocID="{2A848C9D-D073-4805-B4F3-4343596A6EC6}" presName="sibTrans" presStyleLbl="sibTrans2D1" presStyleIdx="0" presStyleCnt="5" custScaleX="86805" custScaleY="89813"/>
      <dgm:spPr/>
      <dgm:t>
        <a:bodyPr/>
        <a:lstStyle/>
        <a:p>
          <a:endParaRPr lang="zh-CN" altLang="en-US"/>
        </a:p>
      </dgm:t>
    </dgm:pt>
    <dgm:pt modelId="{F2FE5CAF-33A9-4E5D-BDE4-B853A6FAC897}" type="pres">
      <dgm:prSet presAssocID="{2A848C9D-D073-4805-B4F3-4343596A6EC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B3A2815-8C73-45B2-B4F2-6D9DB2297A42}" type="pres">
      <dgm:prSet presAssocID="{BC79D1EE-3A3B-4EF2-82CF-00A068B4D1D9}" presName="node" presStyleLbl="node1" presStyleIdx="1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63414-8C44-4263-BA3C-76A0333E8C8A}" type="pres">
      <dgm:prSet presAssocID="{5BE0B198-83BF-490E-8CD0-2F68C3A0A686}" presName="sibTrans" presStyleLbl="sibTrans2D1" presStyleIdx="1" presStyleCnt="5" custScaleX="86805" custScaleY="89813"/>
      <dgm:spPr/>
      <dgm:t>
        <a:bodyPr/>
        <a:lstStyle/>
        <a:p>
          <a:endParaRPr lang="zh-CN" altLang="en-US"/>
        </a:p>
      </dgm:t>
    </dgm:pt>
    <dgm:pt modelId="{255168DF-D30B-4C07-886E-C3A3B7869693}" type="pres">
      <dgm:prSet presAssocID="{5BE0B198-83BF-490E-8CD0-2F68C3A0A6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8FC29A-D03C-4EB5-93C2-375B5F096C71}" type="pres">
      <dgm:prSet presAssocID="{96A610B3-AF9C-4A26-B00B-73628F742CBE}" presName="node" presStyleLbl="node1" presStyleIdx="2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D01BC-BBF5-4C07-8CB0-27899355045C}" type="pres">
      <dgm:prSet presAssocID="{18E28FCD-37BE-4B5A-9583-AB2C2FE81398}" presName="sibTrans" presStyleLbl="sibTrans2D1" presStyleIdx="2" presStyleCnt="5" custScaleX="86805" custScaleY="89813"/>
      <dgm:spPr/>
      <dgm:t>
        <a:bodyPr/>
        <a:lstStyle/>
        <a:p>
          <a:endParaRPr lang="zh-CN" altLang="en-US"/>
        </a:p>
      </dgm:t>
    </dgm:pt>
    <dgm:pt modelId="{23EC20F0-AC9D-44A9-9C85-863FBCA7DC52}" type="pres">
      <dgm:prSet presAssocID="{18E28FCD-37BE-4B5A-9583-AB2C2FE8139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94A94101-380D-41E9-9914-653BE2E4C24F}" type="pres">
      <dgm:prSet presAssocID="{3F9AF759-14D1-4540-BF03-1D0CC9413228}" presName="node" presStyleLbl="node1" presStyleIdx="3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57B99-125A-47E3-BBFD-12C99628A05E}" type="pres">
      <dgm:prSet presAssocID="{63E7E459-A6D0-4A04-A95B-592581AE23D4}" presName="sibTrans" presStyleLbl="sibTrans2D1" presStyleIdx="3" presStyleCnt="5" custScaleX="86805" custScaleY="89813"/>
      <dgm:spPr/>
      <dgm:t>
        <a:bodyPr/>
        <a:lstStyle/>
        <a:p>
          <a:endParaRPr lang="zh-CN" altLang="en-US"/>
        </a:p>
      </dgm:t>
    </dgm:pt>
    <dgm:pt modelId="{BCE41C01-13AE-40F9-B5C6-1072880A3A14}" type="pres">
      <dgm:prSet presAssocID="{63E7E459-A6D0-4A04-A95B-592581AE23D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72F7968-6F70-46E7-80B2-2F298C7FF39D}" type="pres">
      <dgm:prSet presAssocID="{0256546E-FAAB-4620-B950-C424809490AD}" presName="node" presStyleLbl="node1" presStyleIdx="4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9689A-43ED-4259-978E-A874BEC25A84}" type="pres">
      <dgm:prSet presAssocID="{33287601-B488-4F46-8DCE-C70121C25647}" presName="sibTrans" presStyleLbl="sibTrans2D1" presStyleIdx="4" presStyleCnt="5" custScaleX="86805" custScaleY="89813"/>
      <dgm:spPr/>
      <dgm:t>
        <a:bodyPr/>
        <a:lstStyle/>
        <a:p>
          <a:endParaRPr lang="zh-CN" altLang="en-US"/>
        </a:p>
      </dgm:t>
    </dgm:pt>
    <dgm:pt modelId="{68933110-6B65-452A-9981-DE362004ACFC}" type="pres">
      <dgm:prSet presAssocID="{33287601-B488-4F46-8DCE-C70121C2564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05C5DCF3-095C-4DA0-BB08-0657ADFD81C5}" type="pres">
      <dgm:prSet presAssocID="{CFFC2700-7283-4010-BB7D-D9CF9A174828}" presName="node" presStyleLbl="node1" presStyleIdx="5" presStyleCnt="6" custScaleY="1923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61C88-E134-4022-B146-E0F275503E29}" srcId="{5A36E526-1E83-476E-9832-89FD23A0F57D}" destId="{CFFC2700-7283-4010-BB7D-D9CF9A174828}" srcOrd="5" destOrd="0" parTransId="{283A0EE6-1216-46DB-9783-4AC448F764C2}" sibTransId="{4126BAA8-D3B4-411C-A12D-4F7F6AF820F6}"/>
    <dgm:cxn modelId="{038B8452-7D8E-4EB4-AE83-EB0D0D1422A4}" type="presOf" srcId="{5BE0B198-83BF-490E-8CD0-2F68C3A0A686}" destId="{16963414-8C44-4263-BA3C-76A0333E8C8A}" srcOrd="0" destOrd="0" presId="urn:microsoft.com/office/officeart/2005/8/layout/process1"/>
    <dgm:cxn modelId="{3019699D-45CB-4678-9C7E-43411D0890D8}" srcId="{5A36E526-1E83-476E-9832-89FD23A0F57D}" destId="{3F9AF759-14D1-4540-BF03-1D0CC9413228}" srcOrd="3" destOrd="0" parTransId="{416E7C9D-FE2B-412B-9A86-8B12FBC0255F}" sibTransId="{63E7E459-A6D0-4A04-A95B-592581AE23D4}"/>
    <dgm:cxn modelId="{3EEC8935-E54D-4A44-852D-7F966D39C3AB}" type="presOf" srcId="{7A56F7F2-3BB6-44DD-AEA6-2B082E9E064B}" destId="{81D512AA-DC29-4739-BD89-C7146E5C3589}" srcOrd="0" destOrd="0" presId="urn:microsoft.com/office/officeart/2005/8/layout/process1"/>
    <dgm:cxn modelId="{FE779160-6BEF-4569-8FA4-BCAC00CA4C5B}" type="presOf" srcId="{5A36E526-1E83-476E-9832-89FD23A0F57D}" destId="{E086C8A8-2472-42CC-B84C-203B69943FCF}" srcOrd="0" destOrd="0" presId="urn:microsoft.com/office/officeart/2005/8/layout/process1"/>
    <dgm:cxn modelId="{9C02C3E3-D4EA-44D6-8827-9AF2778267DF}" type="presOf" srcId="{0256546E-FAAB-4620-B950-C424809490AD}" destId="{A72F7968-6F70-46E7-80B2-2F298C7FF39D}" srcOrd="0" destOrd="0" presId="urn:microsoft.com/office/officeart/2005/8/layout/process1"/>
    <dgm:cxn modelId="{CE6DFE10-417C-433C-B01B-DDEFECDE070B}" srcId="{5A36E526-1E83-476E-9832-89FD23A0F57D}" destId="{7A56F7F2-3BB6-44DD-AEA6-2B082E9E064B}" srcOrd="0" destOrd="0" parTransId="{F5F32DBB-91BC-40D2-88EE-E4742C7EFC08}" sibTransId="{2A848C9D-D073-4805-B4F3-4343596A6EC6}"/>
    <dgm:cxn modelId="{BF6B9425-E6D1-4F70-B23E-41FD7807E14C}" type="presOf" srcId="{5BE0B198-83BF-490E-8CD0-2F68C3A0A686}" destId="{255168DF-D30B-4C07-886E-C3A3B7869693}" srcOrd="1" destOrd="0" presId="urn:microsoft.com/office/officeart/2005/8/layout/process1"/>
    <dgm:cxn modelId="{0B7CF591-06C5-4917-A549-584469E5B0DE}" srcId="{5A36E526-1E83-476E-9832-89FD23A0F57D}" destId="{96A610B3-AF9C-4A26-B00B-73628F742CBE}" srcOrd="2" destOrd="0" parTransId="{24A3E555-B394-4914-BC08-3AC6B51B39E3}" sibTransId="{18E28FCD-37BE-4B5A-9583-AB2C2FE81398}"/>
    <dgm:cxn modelId="{091B92EC-731A-4E76-AE88-17FA730FF323}" type="presOf" srcId="{96A610B3-AF9C-4A26-B00B-73628F742CBE}" destId="{2E8FC29A-D03C-4EB5-93C2-375B5F096C71}" srcOrd="0" destOrd="0" presId="urn:microsoft.com/office/officeart/2005/8/layout/process1"/>
    <dgm:cxn modelId="{EC574DD5-D739-4244-9818-C2498586A5E0}" type="presOf" srcId="{33287601-B488-4F46-8DCE-C70121C25647}" destId="{68933110-6B65-452A-9981-DE362004ACFC}" srcOrd="1" destOrd="0" presId="urn:microsoft.com/office/officeart/2005/8/layout/process1"/>
    <dgm:cxn modelId="{9A20CCA1-779F-4A61-8739-2D56DEADA6D9}" srcId="{5A36E526-1E83-476E-9832-89FD23A0F57D}" destId="{BC79D1EE-3A3B-4EF2-82CF-00A068B4D1D9}" srcOrd="1" destOrd="0" parTransId="{E20D5480-CE5B-4905-B8CC-D81EF9A9FA9C}" sibTransId="{5BE0B198-83BF-490E-8CD0-2F68C3A0A686}"/>
    <dgm:cxn modelId="{8A25052D-4964-4BF0-A0BF-7538B743C8FA}" type="presOf" srcId="{BC79D1EE-3A3B-4EF2-82CF-00A068B4D1D9}" destId="{5B3A2815-8C73-45B2-B4F2-6D9DB2297A42}" srcOrd="0" destOrd="0" presId="urn:microsoft.com/office/officeart/2005/8/layout/process1"/>
    <dgm:cxn modelId="{5773F79A-CB90-4F44-BAA3-9C67A6D6DB51}" type="presOf" srcId="{63E7E459-A6D0-4A04-A95B-592581AE23D4}" destId="{BCE41C01-13AE-40F9-B5C6-1072880A3A14}" srcOrd="1" destOrd="0" presId="urn:microsoft.com/office/officeart/2005/8/layout/process1"/>
    <dgm:cxn modelId="{48A65C7B-6096-4CF4-8432-2B88567833A8}" type="presOf" srcId="{33287601-B488-4F46-8DCE-C70121C25647}" destId="{61A9689A-43ED-4259-978E-A874BEC25A84}" srcOrd="0" destOrd="0" presId="urn:microsoft.com/office/officeart/2005/8/layout/process1"/>
    <dgm:cxn modelId="{33FEF0C8-502D-44CD-9A3A-2BFD8B2C1BFC}" type="presOf" srcId="{63E7E459-A6D0-4A04-A95B-592581AE23D4}" destId="{8D657B99-125A-47E3-BBFD-12C99628A05E}" srcOrd="0" destOrd="0" presId="urn:microsoft.com/office/officeart/2005/8/layout/process1"/>
    <dgm:cxn modelId="{609BFBCD-4BAA-4300-84AE-95973E0C9D3B}" type="presOf" srcId="{2A848C9D-D073-4805-B4F3-4343596A6EC6}" destId="{3CD7FC01-3D54-4879-B8D7-9B80AAE18534}" srcOrd="0" destOrd="0" presId="urn:microsoft.com/office/officeart/2005/8/layout/process1"/>
    <dgm:cxn modelId="{2449CAAB-89D6-4D6E-A2BC-39A65F7169DF}" type="presOf" srcId="{CFFC2700-7283-4010-BB7D-D9CF9A174828}" destId="{05C5DCF3-095C-4DA0-BB08-0657ADFD81C5}" srcOrd="0" destOrd="0" presId="urn:microsoft.com/office/officeart/2005/8/layout/process1"/>
    <dgm:cxn modelId="{96A14C08-89E1-4D8D-B280-DD43FE118EE3}" type="presOf" srcId="{18E28FCD-37BE-4B5A-9583-AB2C2FE81398}" destId="{077D01BC-BBF5-4C07-8CB0-27899355045C}" srcOrd="0" destOrd="0" presId="urn:microsoft.com/office/officeart/2005/8/layout/process1"/>
    <dgm:cxn modelId="{A9CA15BD-60F3-4251-A7CB-5338A0D3FD1B}" type="presOf" srcId="{18E28FCD-37BE-4B5A-9583-AB2C2FE81398}" destId="{23EC20F0-AC9D-44A9-9C85-863FBCA7DC52}" srcOrd="1" destOrd="0" presId="urn:microsoft.com/office/officeart/2005/8/layout/process1"/>
    <dgm:cxn modelId="{9598C9CB-6A10-4098-B80A-5AAEFC3D7C3E}" srcId="{5A36E526-1E83-476E-9832-89FD23A0F57D}" destId="{0256546E-FAAB-4620-B950-C424809490AD}" srcOrd="4" destOrd="0" parTransId="{DACAA756-94DA-43E3-8772-83C3669426A1}" sibTransId="{33287601-B488-4F46-8DCE-C70121C25647}"/>
    <dgm:cxn modelId="{715897F5-1A71-44B9-984F-6D3A1E5D4F81}" type="presOf" srcId="{3F9AF759-14D1-4540-BF03-1D0CC9413228}" destId="{94A94101-380D-41E9-9914-653BE2E4C24F}" srcOrd="0" destOrd="0" presId="urn:microsoft.com/office/officeart/2005/8/layout/process1"/>
    <dgm:cxn modelId="{BE07A434-8B51-4120-936B-53739956BE1B}" type="presOf" srcId="{2A848C9D-D073-4805-B4F3-4343596A6EC6}" destId="{F2FE5CAF-33A9-4E5D-BDE4-B853A6FAC897}" srcOrd="1" destOrd="0" presId="urn:microsoft.com/office/officeart/2005/8/layout/process1"/>
    <dgm:cxn modelId="{0C20D984-2ED1-4BE8-978B-F3BEA43802A0}" type="presParOf" srcId="{E086C8A8-2472-42CC-B84C-203B69943FCF}" destId="{81D512AA-DC29-4739-BD89-C7146E5C3589}" srcOrd="0" destOrd="0" presId="urn:microsoft.com/office/officeart/2005/8/layout/process1"/>
    <dgm:cxn modelId="{BA9F51EB-3B82-4A1E-A909-974172015053}" type="presParOf" srcId="{E086C8A8-2472-42CC-B84C-203B69943FCF}" destId="{3CD7FC01-3D54-4879-B8D7-9B80AAE18534}" srcOrd="1" destOrd="0" presId="urn:microsoft.com/office/officeart/2005/8/layout/process1"/>
    <dgm:cxn modelId="{ABCDA044-E890-4DAA-AD89-A3736F052653}" type="presParOf" srcId="{3CD7FC01-3D54-4879-B8D7-9B80AAE18534}" destId="{F2FE5CAF-33A9-4E5D-BDE4-B853A6FAC897}" srcOrd="0" destOrd="0" presId="urn:microsoft.com/office/officeart/2005/8/layout/process1"/>
    <dgm:cxn modelId="{DC4CA788-58B4-412D-B387-CC4393C28A66}" type="presParOf" srcId="{E086C8A8-2472-42CC-B84C-203B69943FCF}" destId="{5B3A2815-8C73-45B2-B4F2-6D9DB2297A42}" srcOrd="2" destOrd="0" presId="urn:microsoft.com/office/officeart/2005/8/layout/process1"/>
    <dgm:cxn modelId="{2EA562C3-928B-47CD-BB3D-43519FF34394}" type="presParOf" srcId="{E086C8A8-2472-42CC-B84C-203B69943FCF}" destId="{16963414-8C44-4263-BA3C-76A0333E8C8A}" srcOrd="3" destOrd="0" presId="urn:microsoft.com/office/officeart/2005/8/layout/process1"/>
    <dgm:cxn modelId="{72E3CFC1-ABFE-44B4-8DC3-AC63B9990A7F}" type="presParOf" srcId="{16963414-8C44-4263-BA3C-76A0333E8C8A}" destId="{255168DF-D30B-4C07-886E-C3A3B7869693}" srcOrd="0" destOrd="0" presId="urn:microsoft.com/office/officeart/2005/8/layout/process1"/>
    <dgm:cxn modelId="{8D4AA511-4949-4041-80E7-D2A2F1FD8CE2}" type="presParOf" srcId="{E086C8A8-2472-42CC-B84C-203B69943FCF}" destId="{2E8FC29A-D03C-4EB5-93C2-375B5F096C71}" srcOrd="4" destOrd="0" presId="urn:microsoft.com/office/officeart/2005/8/layout/process1"/>
    <dgm:cxn modelId="{1E51A717-B942-4EDD-B2B9-04452FCDAA1E}" type="presParOf" srcId="{E086C8A8-2472-42CC-B84C-203B69943FCF}" destId="{077D01BC-BBF5-4C07-8CB0-27899355045C}" srcOrd="5" destOrd="0" presId="urn:microsoft.com/office/officeart/2005/8/layout/process1"/>
    <dgm:cxn modelId="{AD76D304-05B4-425D-BD20-54A3F4E1ADE9}" type="presParOf" srcId="{077D01BC-BBF5-4C07-8CB0-27899355045C}" destId="{23EC20F0-AC9D-44A9-9C85-863FBCA7DC52}" srcOrd="0" destOrd="0" presId="urn:microsoft.com/office/officeart/2005/8/layout/process1"/>
    <dgm:cxn modelId="{33E9A0E1-E6AD-42C8-AD35-4478C55550EA}" type="presParOf" srcId="{E086C8A8-2472-42CC-B84C-203B69943FCF}" destId="{94A94101-380D-41E9-9914-653BE2E4C24F}" srcOrd="6" destOrd="0" presId="urn:microsoft.com/office/officeart/2005/8/layout/process1"/>
    <dgm:cxn modelId="{3554ADA3-A83A-47FB-A40B-A3E877BD10EB}" type="presParOf" srcId="{E086C8A8-2472-42CC-B84C-203B69943FCF}" destId="{8D657B99-125A-47E3-BBFD-12C99628A05E}" srcOrd="7" destOrd="0" presId="urn:microsoft.com/office/officeart/2005/8/layout/process1"/>
    <dgm:cxn modelId="{6A2C8358-262D-4077-B5C6-87A61A9A08B0}" type="presParOf" srcId="{8D657B99-125A-47E3-BBFD-12C99628A05E}" destId="{BCE41C01-13AE-40F9-B5C6-1072880A3A14}" srcOrd="0" destOrd="0" presId="urn:microsoft.com/office/officeart/2005/8/layout/process1"/>
    <dgm:cxn modelId="{9B9A98E9-BC1A-40EE-B238-F2339E35ABD6}" type="presParOf" srcId="{E086C8A8-2472-42CC-B84C-203B69943FCF}" destId="{A72F7968-6F70-46E7-80B2-2F298C7FF39D}" srcOrd="8" destOrd="0" presId="urn:microsoft.com/office/officeart/2005/8/layout/process1"/>
    <dgm:cxn modelId="{2320FACC-471B-45E4-A90E-126F2EA0CBC7}" type="presParOf" srcId="{E086C8A8-2472-42CC-B84C-203B69943FCF}" destId="{61A9689A-43ED-4259-978E-A874BEC25A84}" srcOrd="9" destOrd="0" presId="urn:microsoft.com/office/officeart/2005/8/layout/process1"/>
    <dgm:cxn modelId="{8A8A4B04-6B76-4F5B-A49A-F9C786FFE013}" type="presParOf" srcId="{61A9689A-43ED-4259-978E-A874BEC25A84}" destId="{68933110-6B65-452A-9981-DE362004ACFC}" srcOrd="0" destOrd="0" presId="urn:microsoft.com/office/officeart/2005/8/layout/process1"/>
    <dgm:cxn modelId="{AB2EF136-6ADF-4549-BBBC-E65AF8B44A89}" type="presParOf" srcId="{E086C8A8-2472-42CC-B84C-203B69943FCF}" destId="{05C5DCF3-095C-4DA0-BB08-0657ADFD81C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79143-8B59-458F-B71D-856B35709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A6B334-2EA6-431A-91FA-F34CE26E2D63}">
      <dgm:prSet phldrT="[文本]"/>
      <dgm:spPr/>
      <dgm:t>
        <a:bodyPr/>
        <a:lstStyle/>
        <a:p>
          <a:r>
            <a:rPr lang="zh-CN" altLang="en-US" dirty="0" smtClean="0"/>
            <a:t>设置</a:t>
          </a:r>
          <a:r>
            <a:rPr lang="en-US" altLang="zh-CN" dirty="0" smtClean="0"/>
            <a:t>next</a:t>
          </a:r>
          <a:r>
            <a:rPr lang="zh-CN" altLang="en-US" b="0" i="0" dirty="0" smtClean="0"/>
            <a:t>进程</a:t>
          </a:r>
          <a:endParaRPr lang="zh-CN" altLang="en-US" dirty="0"/>
        </a:p>
      </dgm:t>
    </dgm:pt>
    <dgm:pt modelId="{DFC121BD-057F-4303-BDDE-9718940E3042}" type="parTrans" cxnId="{6FA52692-A72B-4581-B7B9-9B46C4C9AEFC}">
      <dgm:prSet/>
      <dgm:spPr/>
      <dgm:t>
        <a:bodyPr/>
        <a:lstStyle/>
        <a:p>
          <a:endParaRPr lang="zh-CN" altLang="en-US"/>
        </a:p>
      </dgm:t>
    </dgm:pt>
    <dgm:pt modelId="{404D8840-242D-498C-8FFB-6FC3CA8DCAF5}" type="sibTrans" cxnId="{6FA52692-A72B-4581-B7B9-9B46C4C9AEFC}">
      <dgm:prSet/>
      <dgm:spPr/>
      <dgm:t>
        <a:bodyPr/>
        <a:lstStyle/>
        <a:p>
          <a:endParaRPr lang="zh-CN" altLang="en-US"/>
        </a:p>
      </dgm:t>
    </dgm:pt>
    <dgm:pt modelId="{170E83B0-6891-44BF-B87A-DBDA3D0ED37E}">
      <dgm:prSet phldrT="[文本]"/>
      <dgm:spPr/>
      <dgm:t>
        <a:bodyPr/>
        <a:lstStyle/>
        <a:p>
          <a:r>
            <a:rPr lang="zh-CN" altLang="en-US" dirty="0" smtClean="0"/>
            <a:t>关中断</a:t>
          </a:r>
          <a:endParaRPr lang="zh-CN" altLang="en-US" dirty="0"/>
        </a:p>
      </dgm:t>
    </dgm:pt>
    <dgm:pt modelId="{1417BCB1-D1EA-4357-9C40-092A1B26D733}" type="parTrans" cxnId="{EB662230-9261-4CE0-9506-88C9CDF92512}">
      <dgm:prSet/>
      <dgm:spPr/>
      <dgm:t>
        <a:bodyPr/>
        <a:lstStyle/>
        <a:p>
          <a:endParaRPr lang="zh-CN" altLang="en-US"/>
        </a:p>
      </dgm:t>
    </dgm:pt>
    <dgm:pt modelId="{35C55F57-DD8A-43F7-99D2-C389B7637223}" type="sibTrans" cxnId="{EB662230-9261-4CE0-9506-88C9CDF92512}">
      <dgm:prSet/>
      <dgm:spPr/>
      <dgm:t>
        <a:bodyPr/>
        <a:lstStyle/>
        <a:p>
          <a:endParaRPr lang="zh-CN" altLang="en-US"/>
        </a:p>
      </dgm:t>
    </dgm:pt>
    <dgm:pt modelId="{118F5471-D173-4E15-89FF-D11CD13A0534}">
      <dgm:prSet phldrT="[文本]"/>
      <dgm:spPr/>
      <dgm:t>
        <a:bodyPr/>
        <a:lstStyle/>
        <a:p>
          <a:r>
            <a:rPr lang="zh-CN" altLang="en-US" b="0" i="0" dirty="0" smtClean="0"/>
            <a:t>设置</a:t>
          </a:r>
          <a:r>
            <a:rPr lang="en-US" b="0" i="0" dirty="0" smtClean="0"/>
            <a:t>CR3</a:t>
          </a:r>
          <a:endParaRPr lang="zh-CN" altLang="en-US" dirty="0"/>
        </a:p>
      </dgm:t>
    </dgm:pt>
    <dgm:pt modelId="{BD3C11DA-F3F5-4E75-B1FE-2621D94B2807}" type="parTrans" cxnId="{21E2FFA2-2401-4D43-8B01-3FF4159C591B}">
      <dgm:prSet/>
      <dgm:spPr/>
      <dgm:t>
        <a:bodyPr/>
        <a:lstStyle/>
        <a:p>
          <a:endParaRPr lang="zh-CN" altLang="en-US"/>
        </a:p>
      </dgm:t>
    </dgm:pt>
    <dgm:pt modelId="{018BBE84-C65F-4E19-8325-04E059205AB1}" type="sibTrans" cxnId="{21E2FFA2-2401-4D43-8B01-3FF4159C591B}">
      <dgm:prSet/>
      <dgm:spPr/>
      <dgm:t>
        <a:bodyPr/>
        <a:lstStyle/>
        <a:p>
          <a:endParaRPr lang="zh-CN" altLang="en-US"/>
        </a:p>
      </dgm:t>
    </dgm:pt>
    <dgm:pt modelId="{0446812F-6942-4614-97D7-D98CE282A35B}">
      <dgm:prSet phldrT="[文本]"/>
      <dgm:spPr/>
      <dgm:t>
        <a:bodyPr/>
        <a:lstStyle/>
        <a:p>
          <a:r>
            <a:rPr lang="zh-CN" altLang="en-US" b="0" i="0" dirty="0" smtClean="0"/>
            <a:t>设置栈顶指针</a:t>
          </a:r>
          <a:endParaRPr lang="zh-CN" altLang="en-US" dirty="0"/>
        </a:p>
      </dgm:t>
    </dgm:pt>
    <dgm:pt modelId="{DA106AC5-BE40-4DAF-AC51-51BA0359AB41}" type="parTrans" cxnId="{42C2EA5C-9548-4721-9E43-DBFB252AC6CC}">
      <dgm:prSet/>
      <dgm:spPr/>
      <dgm:t>
        <a:bodyPr/>
        <a:lstStyle/>
        <a:p>
          <a:endParaRPr lang="zh-CN" altLang="en-US"/>
        </a:p>
      </dgm:t>
    </dgm:pt>
    <dgm:pt modelId="{387C90CD-F20D-4C24-B4AC-F301CDD03DE2}" type="sibTrans" cxnId="{42C2EA5C-9548-4721-9E43-DBFB252AC6CC}">
      <dgm:prSet/>
      <dgm:spPr/>
      <dgm:t>
        <a:bodyPr/>
        <a:lstStyle/>
        <a:p>
          <a:endParaRPr lang="zh-CN" altLang="en-US"/>
        </a:p>
      </dgm:t>
    </dgm:pt>
    <dgm:pt modelId="{E71904DA-6D1D-4F4C-A445-991B3B065AA5}">
      <dgm:prSet phldrT="[文本]"/>
      <dgm:spPr/>
      <dgm:t>
        <a:bodyPr/>
        <a:lstStyle/>
        <a:p>
          <a:r>
            <a:rPr lang="zh-CN" altLang="en-US" dirty="0" smtClean="0"/>
            <a:t>上下文切换</a:t>
          </a:r>
          <a:endParaRPr lang="zh-CN" altLang="en-US" dirty="0"/>
        </a:p>
      </dgm:t>
    </dgm:pt>
    <dgm:pt modelId="{AFB346A7-AB9C-4744-9C25-35448C4C5E6C}" type="parTrans" cxnId="{F34D0EEE-071A-47A3-9EC8-2DA5A6053243}">
      <dgm:prSet/>
      <dgm:spPr/>
      <dgm:t>
        <a:bodyPr/>
        <a:lstStyle/>
        <a:p>
          <a:endParaRPr lang="zh-CN" altLang="en-US"/>
        </a:p>
      </dgm:t>
    </dgm:pt>
    <dgm:pt modelId="{602A9677-68DF-45D3-989D-AD6B557C0207}" type="sibTrans" cxnId="{F34D0EEE-071A-47A3-9EC8-2DA5A6053243}">
      <dgm:prSet/>
      <dgm:spPr/>
      <dgm:t>
        <a:bodyPr/>
        <a:lstStyle/>
        <a:p>
          <a:endParaRPr lang="zh-CN" altLang="en-US"/>
        </a:p>
      </dgm:t>
    </dgm:pt>
    <dgm:pt modelId="{0A372002-7459-4223-9148-1943E30AEEF1}">
      <dgm:prSet phldrT="[文本]"/>
      <dgm:spPr/>
      <dgm:t>
        <a:bodyPr/>
        <a:lstStyle/>
        <a:p>
          <a:r>
            <a:rPr lang="zh-CN" altLang="en-US" dirty="0" smtClean="0"/>
            <a:t>开中断</a:t>
          </a:r>
          <a:endParaRPr lang="zh-CN" altLang="en-US" dirty="0"/>
        </a:p>
      </dgm:t>
    </dgm:pt>
    <dgm:pt modelId="{565BBE63-6D2C-41E4-B3D7-890575AF675B}" type="parTrans" cxnId="{F4E6C38A-6A28-4AAF-B1D3-2B59813685E8}">
      <dgm:prSet/>
      <dgm:spPr/>
      <dgm:t>
        <a:bodyPr/>
        <a:lstStyle/>
        <a:p>
          <a:endParaRPr lang="zh-CN" altLang="en-US"/>
        </a:p>
      </dgm:t>
    </dgm:pt>
    <dgm:pt modelId="{6D648AE0-80BE-47B4-BEFA-B46474834160}" type="sibTrans" cxnId="{F4E6C38A-6A28-4AAF-B1D3-2B59813685E8}">
      <dgm:prSet/>
      <dgm:spPr/>
      <dgm:t>
        <a:bodyPr/>
        <a:lstStyle/>
        <a:p>
          <a:endParaRPr lang="zh-CN" altLang="en-US"/>
        </a:p>
      </dgm:t>
    </dgm:pt>
    <dgm:pt modelId="{D7E249BF-C9D8-4557-9DB6-A8ED8CE801A8}" type="pres">
      <dgm:prSet presAssocID="{1D979143-8B59-458F-B71D-856B35709D97}" presName="Name0" presStyleCnt="0">
        <dgm:presLayoutVars>
          <dgm:dir/>
          <dgm:resizeHandles val="exact"/>
        </dgm:presLayoutVars>
      </dgm:prSet>
      <dgm:spPr/>
    </dgm:pt>
    <dgm:pt modelId="{A2729E4E-0C2A-437A-BAEA-0C3FC3BA8C98}" type="pres">
      <dgm:prSet presAssocID="{D4A6B334-2EA6-431A-91FA-F34CE26E2D6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203609-D4F4-42F9-A2C9-700A8FAE048F}" type="pres">
      <dgm:prSet presAssocID="{404D8840-242D-498C-8FFB-6FC3CA8DCA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E27E8FF-D941-4007-9BF9-A712B8856449}" type="pres">
      <dgm:prSet presAssocID="{404D8840-242D-498C-8FFB-6FC3CA8DCA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F032C857-4787-43F2-A587-86BFE85B5941}" type="pres">
      <dgm:prSet presAssocID="{170E83B0-6891-44BF-B87A-DBDA3D0ED37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95F2F-1DB3-49AF-88D4-F4943E44F778}" type="pres">
      <dgm:prSet presAssocID="{35C55F57-DD8A-43F7-99D2-C389B763722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95D8C7E-EE66-49C1-A263-B5475B89CED6}" type="pres">
      <dgm:prSet presAssocID="{35C55F57-DD8A-43F7-99D2-C389B763722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E891BCD5-3350-4392-BE7A-0E4081DC8467}" type="pres">
      <dgm:prSet presAssocID="{0446812F-6942-4614-97D7-D98CE282A35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3FC19-1E7C-4DC7-82A2-B59097ADBDF0}" type="pres">
      <dgm:prSet presAssocID="{387C90CD-F20D-4C24-B4AC-F301CDD03DE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8968223-EC67-4D42-A179-EB6AA48175DD}" type="pres">
      <dgm:prSet presAssocID="{387C90CD-F20D-4C24-B4AC-F301CDD03DE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FF805174-066F-4FF8-A53C-3A7DF126C64D}" type="pres">
      <dgm:prSet presAssocID="{118F5471-D173-4E15-89FF-D11CD13A053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448F1-10C8-4C2E-8939-0A97937C0F2B}" type="pres">
      <dgm:prSet presAssocID="{018BBE84-C65F-4E19-8325-04E059205AB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2EB3C48-1B94-4F85-8C74-DBE819DA435C}" type="pres">
      <dgm:prSet presAssocID="{018BBE84-C65F-4E19-8325-04E059205AB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3B805F8-6CCE-4DB7-983C-2ADC68CFB618}" type="pres">
      <dgm:prSet presAssocID="{E71904DA-6D1D-4F4C-A445-991B3B065AA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B33015-7E08-47AE-857E-3B36C21EF0B8}" type="pres">
      <dgm:prSet presAssocID="{602A9677-68DF-45D3-989D-AD6B557C0207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83938F6-4C2A-4FB9-B288-0AE83E0B5842}" type="pres">
      <dgm:prSet presAssocID="{602A9677-68DF-45D3-989D-AD6B557C020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19BF347B-A12A-47E1-BEAF-68E48ACAABBF}" type="pres">
      <dgm:prSet presAssocID="{0A372002-7459-4223-9148-1943E30AEEF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08E50A-8F08-4339-BC2C-8B1BD2D87D00}" type="presOf" srcId="{35C55F57-DD8A-43F7-99D2-C389B7637223}" destId="{AD295F2F-1DB3-49AF-88D4-F4943E44F778}" srcOrd="0" destOrd="0" presId="urn:microsoft.com/office/officeart/2005/8/layout/process1"/>
    <dgm:cxn modelId="{1F2EA85B-D970-4AB9-A639-02464EF62347}" type="presOf" srcId="{170E83B0-6891-44BF-B87A-DBDA3D0ED37E}" destId="{F032C857-4787-43F2-A587-86BFE85B5941}" srcOrd="0" destOrd="0" presId="urn:microsoft.com/office/officeart/2005/8/layout/process1"/>
    <dgm:cxn modelId="{08CF96E2-E312-461C-8B3F-D032449A41DB}" type="presOf" srcId="{0A372002-7459-4223-9148-1943E30AEEF1}" destId="{19BF347B-A12A-47E1-BEAF-68E48ACAABBF}" srcOrd="0" destOrd="0" presId="urn:microsoft.com/office/officeart/2005/8/layout/process1"/>
    <dgm:cxn modelId="{D543D661-76CC-4F20-9CD9-4F74C93FF200}" type="presOf" srcId="{404D8840-242D-498C-8FFB-6FC3CA8DCAF5}" destId="{7E27E8FF-D941-4007-9BF9-A712B8856449}" srcOrd="1" destOrd="0" presId="urn:microsoft.com/office/officeart/2005/8/layout/process1"/>
    <dgm:cxn modelId="{43512B43-B376-4565-8294-CC58CE3D663F}" type="presOf" srcId="{018BBE84-C65F-4E19-8325-04E059205AB1}" destId="{12EB3C48-1B94-4F85-8C74-DBE819DA435C}" srcOrd="1" destOrd="0" presId="urn:microsoft.com/office/officeart/2005/8/layout/process1"/>
    <dgm:cxn modelId="{50986581-5027-4CA3-8948-AB3A78D53D0B}" type="presOf" srcId="{602A9677-68DF-45D3-989D-AD6B557C0207}" destId="{E83938F6-4C2A-4FB9-B288-0AE83E0B5842}" srcOrd="1" destOrd="0" presId="urn:microsoft.com/office/officeart/2005/8/layout/process1"/>
    <dgm:cxn modelId="{21E2FFA2-2401-4D43-8B01-3FF4159C591B}" srcId="{1D979143-8B59-458F-B71D-856B35709D97}" destId="{118F5471-D173-4E15-89FF-D11CD13A0534}" srcOrd="3" destOrd="0" parTransId="{BD3C11DA-F3F5-4E75-B1FE-2621D94B2807}" sibTransId="{018BBE84-C65F-4E19-8325-04E059205AB1}"/>
    <dgm:cxn modelId="{8E8E315D-FE90-42BB-9205-E82CD0B4A024}" type="presOf" srcId="{404D8840-242D-498C-8FFB-6FC3CA8DCAF5}" destId="{89203609-D4F4-42F9-A2C9-700A8FAE048F}" srcOrd="0" destOrd="0" presId="urn:microsoft.com/office/officeart/2005/8/layout/process1"/>
    <dgm:cxn modelId="{9799A33A-684F-42A8-ACA8-BB98E3EA487B}" type="presOf" srcId="{387C90CD-F20D-4C24-B4AC-F301CDD03DE2}" destId="{28968223-EC67-4D42-A179-EB6AA48175DD}" srcOrd="1" destOrd="0" presId="urn:microsoft.com/office/officeart/2005/8/layout/process1"/>
    <dgm:cxn modelId="{D95B54E3-E3A2-40C4-9506-49FD831F382C}" type="presOf" srcId="{018BBE84-C65F-4E19-8325-04E059205AB1}" destId="{E7F448F1-10C8-4C2E-8939-0A97937C0F2B}" srcOrd="0" destOrd="0" presId="urn:microsoft.com/office/officeart/2005/8/layout/process1"/>
    <dgm:cxn modelId="{9E55DE13-F301-40E3-9F00-1CC1C3021D9A}" type="presOf" srcId="{1D979143-8B59-458F-B71D-856B35709D97}" destId="{D7E249BF-C9D8-4557-9DB6-A8ED8CE801A8}" srcOrd="0" destOrd="0" presId="urn:microsoft.com/office/officeart/2005/8/layout/process1"/>
    <dgm:cxn modelId="{7FFFC98A-1508-44AF-BC37-6D919E2298FA}" type="presOf" srcId="{118F5471-D173-4E15-89FF-D11CD13A0534}" destId="{FF805174-066F-4FF8-A53C-3A7DF126C64D}" srcOrd="0" destOrd="0" presId="urn:microsoft.com/office/officeart/2005/8/layout/process1"/>
    <dgm:cxn modelId="{3FBA341A-E692-478F-8236-EE58E627757D}" type="presOf" srcId="{387C90CD-F20D-4C24-B4AC-F301CDD03DE2}" destId="{4743FC19-1E7C-4DC7-82A2-B59097ADBDF0}" srcOrd="0" destOrd="0" presId="urn:microsoft.com/office/officeart/2005/8/layout/process1"/>
    <dgm:cxn modelId="{F34D0EEE-071A-47A3-9EC8-2DA5A6053243}" srcId="{1D979143-8B59-458F-B71D-856B35709D97}" destId="{E71904DA-6D1D-4F4C-A445-991B3B065AA5}" srcOrd="4" destOrd="0" parTransId="{AFB346A7-AB9C-4744-9C25-35448C4C5E6C}" sibTransId="{602A9677-68DF-45D3-989D-AD6B557C0207}"/>
    <dgm:cxn modelId="{F37F0977-DCB5-4025-B403-DE8E73C659CE}" type="presOf" srcId="{602A9677-68DF-45D3-989D-AD6B557C0207}" destId="{0EB33015-7E08-47AE-857E-3B36C21EF0B8}" srcOrd="0" destOrd="0" presId="urn:microsoft.com/office/officeart/2005/8/layout/process1"/>
    <dgm:cxn modelId="{7446D1F1-B62C-4354-87FB-2FAA8DCC99B8}" type="presOf" srcId="{D4A6B334-2EA6-431A-91FA-F34CE26E2D63}" destId="{A2729E4E-0C2A-437A-BAEA-0C3FC3BA8C98}" srcOrd="0" destOrd="0" presId="urn:microsoft.com/office/officeart/2005/8/layout/process1"/>
    <dgm:cxn modelId="{26B47356-6810-4E38-AAF5-A358908CD410}" type="presOf" srcId="{35C55F57-DD8A-43F7-99D2-C389B7637223}" destId="{395D8C7E-EE66-49C1-A263-B5475B89CED6}" srcOrd="1" destOrd="0" presId="urn:microsoft.com/office/officeart/2005/8/layout/process1"/>
    <dgm:cxn modelId="{EB662230-9261-4CE0-9506-88C9CDF92512}" srcId="{1D979143-8B59-458F-B71D-856B35709D97}" destId="{170E83B0-6891-44BF-B87A-DBDA3D0ED37E}" srcOrd="1" destOrd="0" parTransId="{1417BCB1-D1EA-4357-9C40-092A1B26D733}" sibTransId="{35C55F57-DD8A-43F7-99D2-C389B7637223}"/>
    <dgm:cxn modelId="{D2FD1DB6-67B5-4A84-93B6-78F2651192A1}" type="presOf" srcId="{0446812F-6942-4614-97D7-D98CE282A35B}" destId="{E891BCD5-3350-4392-BE7A-0E4081DC8467}" srcOrd="0" destOrd="0" presId="urn:microsoft.com/office/officeart/2005/8/layout/process1"/>
    <dgm:cxn modelId="{42C2EA5C-9548-4721-9E43-DBFB252AC6CC}" srcId="{1D979143-8B59-458F-B71D-856B35709D97}" destId="{0446812F-6942-4614-97D7-D98CE282A35B}" srcOrd="2" destOrd="0" parTransId="{DA106AC5-BE40-4DAF-AC51-51BA0359AB41}" sibTransId="{387C90CD-F20D-4C24-B4AC-F301CDD03DE2}"/>
    <dgm:cxn modelId="{6FA52692-A72B-4581-B7B9-9B46C4C9AEFC}" srcId="{1D979143-8B59-458F-B71D-856B35709D97}" destId="{D4A6B334-2EA6-431A-91FA-F34CE26E2D63}" srcOrd="0" destOrd="0" parTransId="{DFC121BD-057F-4303-BDDE-9718940E3042}" sibTransId="{404D8840-242D-498C-8FFB-6FC3CA8DCAF5}"/>
    <dgm:cxn modelId="{F4E6C38A-6A28-4AAF-B1D3-2B59813685E8}" srcId="{1D979143-8B59-458F-B71D-856B35709D97}" destId="{0A372002-7459-4223-9148-1943E30AEEF1}" srcOrd="5" destOrd="0" parTransId="{565BBE63-6D2C-41E4-B3D7-890575AF675B}" sibTransId="{6D648AE0-80BE-47B4-BEFA-B46474834160}"/>
    <dgm:cxn modelId="{67B2F826-F26F-4A91-8EB4-A44AE0161B4F}" type="presOf" srcId="{E71904DA-6D1D-4F4C-A445-991B3B065AA5}" destId="{A3B805F8-6CCE-4DB7-983C-2ADC68CFB618}" srcOrd="0" destOrd="0" presId="urn:microsoft.com/office/officeart/2005/8/layout/process1"/>
    <dgm:cxn modelId="{4D0AA89F-D64F-4B2D-A816-8D1995333FD6}" type="presParOf" srcId="{D7E249BF-C9D8-4557-9DB6-A8ED8CE801A8}" destId="{A2729E4E-0C2A-437A-BAEA-0C3FC3BA8C98}" srcOrd="0" destOrd="0" presId="urn:microsoft.com/office/officeart/2005/8/layout/process1"/>
    <dgm:cxn modelId="{9D988876-3E6F-457F-8608-9DF2EE978E56}" type="presParOf" srcId="{D7E249BF-C9D8-4557-9DB6-A8ED8CE801A8}" destId="{89203609-D4F4-42F9-A2C9-700A8FAE048F}" srcOrd="1" destOrd="0" presId="urn:microsoft.com/office/officeart/2005/8/layout/process1"/>
    <dgm:cxn modelId="{1004C09F-7C1A-48AA-9060-29527E4803D5}" type="presParOf" srcId="{89203609-D4F4-42F9-A2C9-700A8FAE048F}" destId="{7E27E8FF-D941-4007-9BF9-A712B8856449}" srcOrd="0" destOrd="0" presId="urn:microsoft.com/office/officeart/2005/8/layout/process1"/>
    <dgm:cxn modelId="{490157AB-04D1-4043-88DD-0B1DB6948033}" type="presParOf" srcId="{D7E249BF-C9D8-4557-9DB6-A8ED8CE801A8}" destId="{F032C857-4787-43F2-A587-86BFE85B5941}" srcOrd="2" destOrd="0" presId="urn:microsoft.com/office/officeart/2005/8/layout/process1"/>
    <dgm:cxn modelId="{20216D2C-3BCE-4714-AB55-280212B302FD}" type="presParOf" srcId="{D7E249BF-C9D8-4557-9DB6-A8ED8CE801A8}" destId="{AD295F2F-1DB3-49AF-88D4-F4943E44F778}" srcOrd="3" destOrd="0" presId="urn:microsoft.com/office/officeart/2005/8/layout/process1"/>
    <dgm:cxn modelId="{A125F0A7-E3F1-4D16-9B3E-5E922D21CB18}" type="presParOf" srcId="{AD295F2F-1DB3-49AF-88D4-F4943E44F778}" destId="{395D8C7E-EE66-49C1-A263-B5475B89CED6}" srcOrd="0" destOrd="0" presId="urn:microsoft.com/office/officeart/2005/8/layout/process1"/>
    <dgm:cxn modelId="{B7997459-BC55-4FA7-BB42-CB349A86D205}" type="presParOf" srcId="{D7E249BF-C9D8-4557-9DB6-A8ED8CE801A8}" destId="{E891BCD5-3350-4392-BE7A-0E4081DC8467}" srcOrd="4" destOrd="0" presId="urn:microsoft.com/office/officeart/2005/8/layout/process1"/>
    <dgm:cxn modelId="{9A80EC20-23FC-477D-BE74-AEE23BD521CD}" type="presParOf" srcId="{D7E249BF-C9D8-4557-9DB6-A8ED8CE801A8}" destId="{4743FC19-1E7C-4DC7-82A2-B59097ADBDF0}" srcOrd="5" destOrd="0" presId="urn:microsoft.com/office/officeart/2005/8/layout/process1"/>
    <dgm:cxn modelId="{3B649633-AD19-4244-8C0D-9A7108ECCD88}" type="presParOf" srcId="{4743FC19-1E7C-4DC7-82A2-B59097ADBDF0}" destId="{28968223-EC67-4D42-A179-EB6AA48175DD}" srcOrd="0" destOrd="0" presId="urn:microsoft.com/office/officeart/2005/8/layout/process1"/>
    <dgm:cxn modelId="{16C1EA20-2DEB-4A3B-AE5B-B3B1627AA19E}" type="presParOf" srcId="{D7E249BF-C9D8-4557-9DB6-A8ED8CE801A8}" destId="{FF805174-066F-4FF8-A53C-3A7DF126C64D}" srcOrd="6" destOrd="0" presId="urn:microsoft.com/office/officeart/2005/8/layout/process1"/>
    <dgm:cxn modelId="{8B139E9A-CC83-4E92-9870-33424A7BFEE3}" type="presParOf" srcId="{D7E249BF-C9D8-4557-9DB6-A8ED8CE801A8}" destId="{E7F448F1-10C8-4C2E-8939-0A97937C0F2B}" srcOrd="7" destOrd="0" presId="urn:microsoft.com/office/officeart/2005/8/layout/process1"/>
    <dgm:cxn modelId="{E4441A66-C259-46F7-8215-198EA7F5452B}" type="presParOf" srcId="{E7F448F1-10C8-4C2E-8939-0A97937C0F2B}" destId="{12EB3C48-1B94-4F85-8C74-DBE819DA435C}" srcOrd="0" destOrd="0" presId="urn:microsoft.com/office/officeart/2005/8/layout/process1"/>
    <dgm:cxn modelId="{037C6258-4446-401C-B4DC-000FDE7E19D3}" type="presParOf" srcId="{D7E249BF-C9D8-4557-9DB6-A8ED8CE801A8}" destId="{A3B805F8-6CCE-4DB7-983C-2ADC68CFB618}" srcOrd="8" destOrd="0" presId="urn:microsoft.com/office/officeart/2005/8/layout/process1"/>
    <dgm:cxn modelId="{C647F8DB-2021-418B-814E-9EBF93873E15}" type="presParOf" srcId="{D7E249BF-C9D8-4557-9DB6-A8ED8CE801A8}" destId="{0EB33015-7E08-47AE-857E-3B36C21EF0B8}" srcOrd="9" destOrd="0" presId="urn:microsoft.com/office/officeart/2005/8/layout/process1"/>
    <dgm:cxn modelId="{9311DD7E-ECBC-40FB-9434-C32D940855E0}" type="presParOf" srcId="{0EB33015-7E08-47AE-857E-3B36C21EF0B8}" destId="{E83938F6-4C2A-4FB9-B288-0AE83E0B5842}" srcOrd="0" destOrd="0" presId="urn:microsoft.com/office/officeart/2005/8/layout/process1"/>
    <dgm:cxn modelId="{08DAFABD-A0C6-4977-A0A3-A83D6030F1CA}" type="presParOf" srcId="{D7E249BF-C9D8-4557-9DB6-A8ED8CE801A8}" destId="{19BF347B-A12A-47E1-BEAF-68E48ACAAB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C502E8-9EF3-4EA5-BB7B-E9A3C388D7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7D26F2-CF91-4207-916E-DE5D75D39EC9}">
      <dgm:prSet phldrT="[文本]"/>
      <dgm:spPr/>
      <dgm:t>
        <a:bodyPr/>
        <a:lstStyle/>
        <a:p>
          <a:r>
            <a:rPr lang="zh-CN" altLang="en-US" b="0" i="0" dirty="0" smtClean="0"/>
            <a:t>保存上下文</a:t>
          </a:r>
          <a:endParaRPr lang="zh-CN" altLang="en-US" dirty="0"/>
        </a:p>
      </dgm:t>
    </dgm:pt>
    <dgm:pt modelId="{DB29D7A3-ABE4-4710-BD1B-148C38B73D8A}" type="parTrans" cxnId="{2A423347-7CD4-4A5C-B9AD-D4FC936C9A48}">
      <dgm:prSet/>
      <dgm:spPr/>
      <dgm:t>
        <a:bodyPr/>
        <a:lstStyle/>
        <a:p>
          <a:endParaRPr lang="zh-CN" altLang="en-US"/>
        </a:p>
      </dgm:t>
    </dgm:pt>
    <dgm:pt modelId="{30EF2354-56DD-4CD7-9724-B6BCC5F667E5}" type="sibTrans" cxnId="{2A423347-7CD4-4A5C-B9AD-D4FC936C9A48}">
      <dgm:prSet/>
      <dgm:spPr/>
      <dgm:t>
        <a:bodyPr/>
        <a:lstStyle/>
        <a:p>
          <a:endParaRPr lang="zh-CN" altLang="en-US"/>
        </a:p>
      </dgm:t>
    </dgm:pt>
    <dgm:pt modelId="{84A79515-727E-4AB9-8106-B0BBC8F866E2}">
      <dgm:prSet phldrT="[文本]"/>
      <dgm:spPr/>
      <dgm:t>
        <a:bodyPr/>
        <a:lstStyle/>
        <a:p>
          <a:r>
            <a:rPr lang="en-US" b="0" i="0" dirty="0" smtClean="0"/>
            <a:t>forkret</a:t>
          </a:r>
          <a:endParaRPr lang="zh-CN" altLang="en-US" dirty="0"/>
        </a:p>
      </dgm:t>
    </dgm:pt>
    <dgm:pt modelId="{6172B00A-554C-4CC9-B1D4-FF81C9106F73}" type="parTrans" cxnId="{12DAE9AA-08BB-4520-AFC1-51DD9922F143}">
      <dgm:prSet/>
      <dgm:spPr/>
      <dgm:t>
        <a:bodyPr/>
        <a:lstStyle/>
        <a:p>
          <a:endParaRPr lang="zh-CN" altLang="en-US"/>
        </a:p>
      </dgm:t>
    </dgm:pt>
    <dgm:pt modelId="{C68BD244-8BA4-4085-88DE-9AF2008CCB66}" type="sibTrans" cxnId="{12DAE9AA-08BB-4520-AFC1-51DD9922F143}">
      <dgm:prSet/>
      <dgm:spPr/>
      <dgm:t>
        <a:bodyPr/>
        <a:lstStyle/>
        <a:p>
          <a:endParaRPr lang="zh-CN" altLang="en-US"/>
        </a:p>
      </dgm:t>
    </dgm:pt>
    <dgm:pt modelId="{01C297EA-ED28-4332-B485-9F42E1EF46D8}">
      <dgm:prSet phldrT="[文本]"/>
      <dgm:spPr/>
      <dgm:t>
        <a:bodyPr/>
        <a:lstStyle/>
        <a:p>
          <a:r>
            <a:rPr lang="en-US" b="0" i="0" dirty="0" smtClean="0"/>
            <a:t>__trapret</a:t>
          </a:r>
          <a:endParaRPr lang="zh-CN" altLang="en-US" dirty="0"/>
        </a:p>
      </dgm:t>
    </dgm:pt>
    <dgm:pt modelId="{3146B2E0-13BA-478B-A35F-D876B1660398}" type="parTrans" cxnId="{92A20B54-A648-4B7D-8F22-E9BBA709AAD1}">
      <dgm:prSet/>
      <dgm:spPr/>
      <dgm:t>
        <a:bodyPr/>
        <a:lstStyle/>
        <a:p>
          <a:endParaRPr lang="zh-CN" altLang="en-US"/>
        </a:p>
      </dgm:t>
    </dgm:pt>
    <dgm:pt modelId="{7E9D8AAF-16D9-4F9E-B445-08724E266E67}" type="sibTrans" cxnId="{92A20B54-A648-4B7D-8F22-E9BBA709AAD1}">
      <dgm:prSet/>
      <dgm:spPr/>
      <dgm:t>
        <a:bodyPr/>
        <a:lstStyle/>
        <a:p>
          <a:endParaRPr lang="zh-CN" altLang="en-US"/>
        </a:p>
      </dgm:t>
    </dgm:pt>
    <dgm:pt modelId="{5BEE977B-0451-4A98-8584-26DF2DDE3510}">
      <dgm:prSet phldrT="[文本]"/>
      <dgm:spPr/>
      <dgm:t>
        <a:bodyPr/>
        <a:lstStyle/>
        <a:p>
          <a:r>
            <a:rPr lang="zh-CN" altLang="en-US" dirty="0" smtClean="0"/>
            <a:t>恢复上下文</a:t>
          </a:r>
          <a:endParaRPr lang="zh-CN" altLang="en-US" dirty="0"/>
        </a:p>
      </dgm:t>
    </dgm:pt>
    <dgm:pt modelId="{A0983811-80DB-44EE-BF64-15B730C471FC}" type="parTrans" cxnId="{5BD3583D-E581-4307-A666-C1A26E1EF4EA}">
      <dgm:prSet/>
      <dgm:spPr/>
      <dgm:t>
        <a:bodyPr/>
        <a:lstStyle/>
        <a:p>
          <a:endParaRPr lang="zh-CN" altLang="en-US"/>
        </a:p>
      </dgm:t>
    </dgm:pt>
    <dgm:pt modelId="{A954AA38-C186-4C17-B633-48723A352450}" type="sibTrans" cxnId="{5BD3583D-E581-4307-A666-C1A26E1EF4EA}">
      <dgm:prSet/>
      <dgm:spPr/>
      <dgm:t>
        <a:bodyPr/>
        <a:lstStyle/>
        <a:p>
          <a:endParaRPr lang="zh-CN" altLang="en-US"/>
        </a:p>
      </dgm:t>
    </dgm:pt>
    <dgm:pt modelId="{12B810BC-8758-491D-805E-B9D5E0292004}">
      <dgm:prSet phldrT="[文本]"/>
      <dgm:spPr/>
      <dgm:t>
        <a:bodyPr/>
        <a:lstStyle/>
        <a:p>
          <a:r>
            <a:rPr lang="zh-CN" altLang="en-US" dirty="0" smtClean="0"/>
            <a:t>切换线程</a:t>
          </a:r>
          <a:endParaRPr lang="zh-CN" altLang="en-US" dirty="0"/>
        </a:p>
      </dgm:t>
    </dgm:pt>
    <dgm:pt modelId="{B6D24E64-A05C-4942-8E05-025033B42739}" type="parTrans" cxnId="{807C4901-8BAB-47B6-8BF7-6F3977D0CFEB}">
      <dgm:prSet/>
      <dgm:spPr/>
      <dgm:t>
        <a:bodyPr/>
        <a:lstStyle/>
        <a:p>
          <a:endParaRPr lang="zh-CN" altLang="en-US"/>
        </a:p>
      </dgm:t>
    </dgm:pt>
    <dgm:pt modelId="{C6FDEF79-F383-454F-92B1-4044587C5314}" type="sibTrans" cxnId="{807C4901-8BAB-47B6-8BF7-6F3977D0CFEB}">
      <dgm:prSet/>
      <dgm:spPr/>
      <dgm:t>
        <a:bodyPr/>
        <a:lstStyle/>
        <a:p>
          <a:endParaRPr lang="zh-CN" altLang="en-US"/>
        </a:p>
      </dgm:t>
    </dgm:pt>
    <dgm:pt modelId="{F753F68D-56B0-4EBF-9557-4BB39BD25ABE}" type="pres">
      <dgm:prSet presAssocID="{05C502E8-9EF3-4EA5-BB7B-E9A3C388D76C}" presName="Name0" presStyleCnt="0">
        <dgm:presLayoutVars>
          <dgm:dir/>
          <dgm:resizeHandles val="exact"/>
        </dgm:presLayoutVars>
      </dgm:prSet>
      <dgm:spPr/>
    </dgm:pt>
    <dgm:pt modelId="{76F01F14-DBC2-4469-91B7-BB2AC6257714}" type="pres">
      <dgm:prSet presAssocID="{267D26F2-CF91-4207-916E-DE5D75D39E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2C6CB-8BF2-42F6-8ECD-A3465EB1555A}" type="pres">
      <dgm:prSet presAssocID="{30EF2354-56DD-4CD7-9724-B6BCC5F667E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09D2048-9957-4434-A969-D64837B227F5}" type="pres">
      <dgm:prSet presAssocID="{30EF2354-56DD-4CD7-9724-B6BCC5F667E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F7A5186-B45A-465B-A7C2-0DB1681B5993}" type="pres">
      <dgm:prSet presAssocID="{5BEE977B-0451-4A98-8584-26DF2DDE351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43DB63-4CEC-466C-9CF3-FFC0C6A227D9}" type="pres">
      <dgm:prSet presAssocID="{A954AA38-C186-4C17-B633-48723A3524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F23D6AE-21BD-40D1-BC94-CF02F25E1151}" type="pres">
      <dgm:prSet presAssocID="{A954AA38-C186-4C17-B633-48723A35245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546A30B-F71D-462F-9336-324EDE7D589D}" type="pres">
      <dgm:prSet presAssocID="{84A79515-727E-4AB9-8106-B0BBC8F866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FAC2B-58EC-43CA-9F45-7110D3F07641}" type="pres">
      <dgm:prSet presAssocID="{C68BD244-8BA4-4085-88DE-9AF2008CCB6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94681C9-DF5D-4310-BC95-3FB9131D6E69}" type="pres">
      <dgm:prSet presAssocID="{C68BD244-8BA4-4085-88DE-9AF2008CCB6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A0AC5748-ED04-41C9-8D8D-9E35ECD2E43B}" type="pres">
      <dgm:prSet presAssocID="{01C297EA-ED28-4332-B485-9F42E1EF46D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34508-D814-4E8B-BD32-EE4BB91618A7}" type="pres">
      <dgm:prSet presAssocID="{7E9D8AAF-16D9-4F9E-B445-08724E266E6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2ED275-AAE5-4F18-862A-F6631F4E99BA}" type="pres">
      <dgm:prSet presAssocID="{7E9D8AAF-16D9-4F9E-B445-08724E266E67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29EACB87-01C9-430A-8299-96AC2FE3B4EC}" type="pres">
      <dgm:prSet presAssocID="{12B810BC-8758-491D-805E-B9D5E029200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D3583D-E581-4307-A666-C1A26E1EF4EA}" srcId="{05C502E8-9EF3-4EA5-BB7B-E9A3C388D76C}" destId="{5BEE977B-0451-4A98-8584-26DF2DDE3510}" srcOrd="1" destOrd="0" parTransId="{A0983811-80DB-44EE-BF64-15B730C471FC}" sibTransId="{A954AA38-C186-4C17-B633-48723A352450}"/>
    <dgm:cxn modelId="{12DAE9AA-08BB-4520-AFC1-51DD9922F143}" srcId="{05C502E8-9EF3-4EA5-BB7B-E9A3C388D76C}" destId="{84A79515-727E-4AB9-8106-B0BBC8F866E2}" srcOrd="2" destOrd="0" parTransId="{6172B00A-554C-4CC9-B1D4-FF81C9106F73}" sibTransId="{C68BD244-8BA4-4085-88DE-9AF2008CCB66}"/>
    <dgm:cxn modelId="{1FBE9789-7D64-44C5-9802-FE710C1B2C67}" type="presOf" srcId="{267D26F2-CF91-4207-916E-DE5D75D39EC9}" destId="{76F01F14-DBC2-4469-91B7-BB2AC6257714}" srcOrd="0" destOrd="0" presId="urn:microsoft.com/office/officeart/2005/8/layout/process1"/>
    <dgm:cxn modelId="{9A44A78A-C782-4369-AE0A-4A86FBFEF9CC}" type="presOf" srcId="{7E9D8AAF-16D9-4F9E-B445-08724E266E67}" destId="{002ED275-AAE5-4F18-862A-F6631F4E99BA}" srcOrd="1" destOrd="0" presId="urn:microsoft.com/office/officeart/2005/8/layout/process1"/>
    <dgm:cxn modelId="{22FDD857-3E2D-4CF5-A753-487AD4D1EA3C}" type="presOf" srcId="{12B810BC-8758-491D-805E-B9D5E0292004}" destId="{29EACB87-01C9-430A-8299-96AC2FE3B4EC}" srcOrd="0" destOrd="0" presId="urn:microsoft.com/office/officeart/2005/8/layout/process1"/>
    <dgm:cxn modelId="{C0BBDCCD-2C52-43A6-A603-C3E892A823A4}" type="presOf" srcId="{01C297EA-ED28-4332-B485-9F42E1EF46D8}" destId="{A0AC5748-ED04-41C9-8D8D-9E35ECD2E43B}" srcOrd="0" destOrd="0" presId="urn:microsoft.com/office/officeart/2005/8/layout/process1"/>
    <dgm:cxn modelId="{ACBC81CE-C796-4098-B5D5-4EDD6B451311}" type="presOf" srcId="{5BEE977B-0451-4A98-8584-26DF2DDE3510}" destId="{0F7A5186-B45A-465B-A7C2-0DB1681B5993}" srcOrd="0" destOrd="0" presId="urn:microsoft.com/office/officeart/2005/8/layout/process1"/>
    <dgm:cxn modelId="{F2E0E760-E964-4EBC-AC60-668E425AFDDA}" type="presOf" srcId="{05C502E8-9EF3-4EA5-BB7B-E9A3C388D76C}" destId="{F753F68D-56B0-4EBF-9557-4BB39BD25ABE}" srcOrd="0" destOrd="0" presId="urn:microsoft.com/office/officeart/2005/8/layout/process1"/>
    <dgm:cxn modelId="{92A20B54-A648-4B7D-8F22-E9BBA709AAD1}" srcId="{05C502E8-9EF3-4EA5-BB7B-E9A3C388D76C}" destId="{01C297EA-ED28-4332-B485-9F42E1EF46D8}" srcOrd="3" destOrd="0" parTransId="{3146B2E0-13BA-478B-A35F-D876B1660398}" sibTransId="{7E9D8AAF-16D9-4F9E-B445-08724E266E67}"/>
    <dgm:cxn modelId="{807C4901-8BAB-47B6-8BF7-6F3977D0CFEB}" srcId="{05C502E8-9EF3-4EA5-BB7B-E9A3C388D76C}" destId="{12B810BC-8758-491D-805E-B9D5E0292004}" srcOrd="4" destOrd="0" parTransId="{B6D24E64-A05C-4942-8E05-025033B42739}" sibTransId="{C6FDEF79-F383-454F-92B1-4044587C5314}"/>
    <dgm:cxn modelId="{2F58E61E-6AF4-4498-966D-32239A498659}" type="presOf" srcId="{A954AA38-C186-4C17-B633-48723A352450}" destId="{F743DB63-4CEC-466C-9CF3-FFC0C6A227D9}" srcOrd="0" destOrd="0" presId="urn:microsoft.com/office/officeart/2005/8/layout/process1"/>
    <dgm:cxn modelId="{2792BE82-1819-47FF-8DDC-7D8FA9F093BB}" type="presOf" srcId="{30EF2354-56DD-4CD7-9724-B6BCC5F667E5}" destId="{B09D2048-9957-4434-A969-D64837B227F5}" srcOrd="1" destOrd="0" presId="urn:microsoft.com/office/officeart/2005/8/layout/process1"/>
    <dgm:cxn modelId="{F2698D0E-D507-41A2-85E3-7EDA223071E7}" type="presOf" srcId="{A954AA38-C186-4C17-B633-48723A352450}" destId="{2F23D6AE-21BD-40D1-BC94-CF02F25E1151}" srcOrd="1" destOrd="0" presId="urn:microsoft.com/office/officeart/2005/8/layout/process1"/>
    <dgm:cxn modelId="{605D5C01-C1A0-48AE-B7C0-89842C0C2CE1}" type="presOf" srcId="{C68BD244-8BA4-4085-88DE-9AF2008CCB66}" destId="{394681C9-DF5D-4310-BC95-3FB9131D6E69}" srcOrd="1" destOrd="0" presId="urn:microsoft.com/office/officeart/2005/8/layout/process1"/>
    <dgm:cxn modelId="{634E8E90-B960-43BA-8295-71155022DFB7}" type="presOf" srcId="{84A79515-727E-4AB9-8106-B0BBC8F866E2}" destId="{D546A30B-F71D-462F-9336-324EDE7D589D}" srcOrd="0" destOrd="0" presId="urn:microsoft.com/office/officeart/2005/8/layout/process1"/>
    <dgm:cxn modelId="{DC97F11D-4B13-438C-8072-D7C366ABC259}" type="presOf" srcId="{30EF2354-56DD-4CD7-9724-B6BCC5F667E5}" destId="{7382C6CB-8BF2-42F6-8ECD-A3465EB1555A}" srcOrd="0" destOrd="0" presId="urn:microsoft.com/office/officeart/2005/8/layout/process1"/>
    <dgm:cxn modelId="{3E1C9EFD-3E33-489F-83E5-D2260E364C5D}" type="presOf" srcId="{C68BD244-8BA4-4085-88DE-9AF2008CCB66}" destId="{915FAC2B-58EC-43CA-9F45-7110D3F07641}" srcOrd="0" destOrd="0" presId="urn:microsoft.com/office/officeart/2005/8/layout/process1"/>
    <dgm:cxn modelId="{2A423347-7CD4-4A5C-B9AD-D4FC936C9A48}" srcId="{05C502E8-9EF3-4EA5-BB7B-E9A3C388D76C}" destId="{267D26F2-CF91-4207-916E-DE5D75D39EC9}" srcOrd="0" destOrd="0" parTransId="{DB29D7A3-ABE4-4710-BD1B-148C38B73D8A}" sibTransId="{30EF2354-56DD-4CD7-9724-B6BCC5F667E5}"/>
    <dgm:cxn modelId="{0E7567E3-D0EC-4486-9EA1-0ACD2B6AA425}" type="presOf" srcId="{7E9D8AAF-16D9-4F9E-B445-08724E266E67}" destId="{4C834508-D814-4E8B-BD32-EE4BB91618A7}" srcOrd="0" destOrd="0" presId="urn:microsoft.com/office/officeart/2005/8/layout/process1"/>
    <dgm:cxn modelId="{A6B38074-3FF4-4DC9-A9C5-53A8CBDA90EC}" type="presParOf" srcId="{F753F68D-56B0-4EBF-9557-4BB39BD25ABE}" destId="{76F01F14-DBC2-4469-91B7-BB2AC6257714}" srcOrd="0" destOrd="0" presId="urn:microsoft.com/office/officeart/2005/8/layout/process1"/>
    <dgm:cxn modelId="{BCB0FD65-CA2B-44F2-99E0-B72836EB7215}" type="presParOf" srcId="{F753F68D-56B0-4EBF-9557-4BB39BD25ABE}" destId="{7382C6CB-8BF2-42F6-8ECD-A3465EB1555A}" srcOrd="1" destOrd="0" presId="urn:microsoft.com/office/officeart/2005/8/layout/process1"/>
    <dgm:cxn modelId="{F313C756-2153-4599-9ED5-3B15B7059C8B}" type="presParOf" srcId="{7382C6CB-8BF2-42F6-8ECD-A3465EB1555A}" destId="{B09D2048-9957-4434-A969-D64837B227F5}" srcOrd="0" destOrd="0" presId="urn:microsoft.com/office/officeart/2005/8/layout/process1"/>
    <dgm:cxn modelId="{B2DCA6DE-6E24-483F-843C-993287D41C63}" type="presParOf" srcId="{F753F68D-56B0-4EBF-9557-4BB39BD25ABE}" destId="{0F7A5186-B45A-465B-A7C2-0DB1681B5993}" srcOrd="2" destOrd="0" presId="urn:microsoft.com/office/officeart/2005/8/layout/process1"/>
    <dgm:cxn modelId="{DF35C2C6-B57E-49D0-86C2-BE7139D4CEA6}" type="presParOf" srcId="{F753F68D-56B0-4EBF-9557-4BB39BD25ABE}" destId="{F743DB63-4CEC-466C-9CF3-FFC0C6A227D9}" srcOrd="3" destOrd="0" presId="urn:microsoft.com/office/officeart/2005/8/layout/process1"/>
    <dgm:cxn modelId="{A984C2C3-6A23-496E-BEAD-3F557B6FC637}" type="presParOf" srcId="{F743DB63-4CEC-466C-9CF3-FFC0C6A227D9}" destId="{2F23D6AE-21BD-40D1-BC94-CF02F25E1151}" srcOrd="0" destOrd="0" presId="urn:microsoft.com/office/officeart/2005/8/layout/process1"/>
    <dgm:cxn modelId="{2FDA5756-04E9-424A-AF94-5EB25595601C}" type="presParOf" srcId="{F753F68D-56B0-4EBF-9557-4BB39BD25ABE}" destId="{D546A30B-F71D-462F-9336-324EDE7D589D}" srcOrd="4" destOrd="0" presId="urn:microsoft.com/office/officeart/2005/8/layout/process1"/>
    <dgm:cxn modelId="{F82EA62E-A5EE-4300-8DC4-C2E78440F9F4}" type="presParOf" srcId="{F753F68D-56B0-4EBF-9557-4BB39BD25ABE}" destId="{915FAC2B-58EC-43CA-9F45-7110D3F07641}" srcOrd="5" destOrd="0" presId="urn:microsoft.com/office/officeart/2005/8/layout/process1"/>
    <dgm:cxn modelId="{7679F2B9-4E58-4B61-85C6-5314BE0926B2}" type="presParOf" srcId="{915FAC2B-58EC-43CA-9F45-7110D3F07641}" destId="{394681C9-DF5D-4310-BC95-3FB9131D6E69}" srcOrd="0" destOrd="0" presId="urn:microsoft.com/office/officeart/2005/8/layout/process1"/>
    <dgm:cxn modelId="{6D07AB70-CC89-421C-A541-BA6D9D76197A}" type="presParOf" srcId="{F753F68D-56B0-4EBF-9557-4BB39BD25ABE}" destId="{A0AC5748-ED04-41C9-8D8D-9E35ECD2E43B}" srcOrd="6" destOrd="0" presId="urn:microsoft.com/office/officeart/2005/8/layout/process1"/>
    <dgm:cxn modelId="{4E12D53D-B7C6-49AD-B0BE-83EF93858E77}" type="presParOf" srcId="{F753F68D-56B0-4EBF-9557-4BB39BD25ABE}" destId="{4C834508-D814-4E8B-BD32-EE4BB91618A7}" srcOrd="7" destOrd="0" presId="urn:microsoft.com/office/officeart/2005/8/layout/process1"/>
    <dgm:cxn modelId="{D27BB517-D84E-4986-A0B2-38EC2D510925}" type="presParOf" srcId="{4C834508-D814-4E8B-BD32-EE4BB91618A7}" destId="{002ED275-AAE5-4F18-862A-F6631F4E99BA}" srcOrd="0" destOrd="0" presId="urn:microsoft.com/office/officeart/2005/8/layout/process1"/>
    <dgm:cxn modelId="{D76532A3-1938-4401-A82E-BDF2E3499BE3}" type="presParOf" srcId="{F753F68D-56B0-4EBF-9557-4BB39BD25ABE}" destId="{29EACB87-01C9-430A-8299-96AC2FE3B4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75C8D-2F23-4D0D-8356-6A86A237AF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CB74298-B32D-4F19-B038-FBA105F33F13}">
      <dgm:prSet phldrT="[文本]" custT="1"/>
      <dgm:spPr/>
      <dgm:t>
        <a:bodyPr/>
        <a:lstStyle/>
        <a:p>
          <a:r>
            <a:rPr lang="en-US" sz="2000" b="0" i="0" dirty="0" smtClean="0"/>
            <a:t>vector128</a:t>
          </a:r>
          <a:endParaRPr lang="zh-CN" altLang="en-US" sz="2000" dirty="0"/>
        </a:p>
      </dgm:t>
    </dgm:pt>
    <dgm:pt modelId="{7362D6F9-4FA0-4071-A0FE-6E07F63A37DB}" type="parTrans" cxnId="{70728D9A-389B-478C-8318-746B99106D0B}">
      <dgm:prSet/>
      <dgm:spPr/>
      <dgm:t>
        <a:bodyPr/>
        <a:lstStyle/>
        <a:p>
          <a:endParaRPr lang="zh-CN" altLang="en-US" sz="2000"/>
        </a:p>
      </dgm:t>
    </dgm:pt>
    <dgm:pt modelId="{DB036E77-6C52-4967-BBD8-FA0886947110}" type="sibTrans" cxnId="{70728D9A-389B-478C-8318-746B99106D0B}">
      <dgm:prSet custT="1"/>
      <dgm:spPr/>
      <dgm:t>
        <a:bodyPr/>
        <a:lstStyle/>
        <a:p>
          <a:endParaRPr lang="zh-CN" altLang="en-US" sz="2000"/>
        </a:p>
      </dgm:t>
    </dgm:pt>
    <dgm:pt modelId="{A9EFC16E-CD1A-4247-9343-4B735E523C54}">
      <dgm:prSet phldrT="[文本]" custT="1"/>
      <dgm:spPr/>
      <dgm:t>
        <a:bodyPr/>
        <a:lstStyle/>
        <a:p>
          <a:r>
            <a:rPr lang="en-US" altLang="zh-CN" sz="2000" dirty="0" smtClean="0"/>
            <a:t>do_execve</a:t>
          </a:r>
          <a:endParaRPr lang="zh-CN" altLang="en-US" sz="2000" dirty="0"/>
        </a:p>
      </dgm:t>
    </dgm:pt>
    <dgm:pt modelId="{BCB3382A-0431-464A-B099-EFFF7AA7257D}" type="parTrans" cxnId="{22DF62FF-4EFE-4510-86F1-EF3AAFAFF004}">
      <dgm:prSet/>
      <dgm:spPr/>
      <dgm:t>
        <a:bodyPr/>
        <a:lstStyle/>
        <a:p>
          <a:endParaRPr lang="zh-CN" altLang="en-US" sz="2000"/>
        </a:p>
      </dgm:t>
    </dgm:pt>
    <dgm:pt modelId="{50A2D2FC-BE46-48D4-9C4A-5633BC55DF5B}" type="sibTrans" cxnId="{22DF62FF-4EFE-4510-86F1-EF3AAFAFF004}">
      <dgm:prSet/>
      <dgm:spPr/>
      <dgm:t>
        <a:bodyPr/>
        <a:lstStyle/>
        <a:p>
          <a:endParaRPr lang="zh-CN" altLang="en-US" sz="2000"/>
        </a:p>
      </dgm:t>
    </dgm:pt>
    <dgm:pt modelId="{7494CF75-7250-4338-9235-DDED0FEDED22}">
      <dgm:prSet phldrT="[文本]" custT="1"/>
      <dgm:spPr/>
      <dgm:t>
        <a:bodyPr/>
        <a:lstStyle/>
        <a:p>
          <a:r>
            <a:rPr lang="en-US" sz="2000" b="0" i="0" dirty="0" smtClean="0"/>
            <a:t>__alltraps</a:t>
          </a:r>
          <a:endParaRPr lang="zh-CN" altLang="en-US" sz="2000" dirty="0"/>
        </a:p>
      </dgm:t>
    </dgm:pt>
    <dgm:pt modelId="{FA52C191-D1DB-4837-875D-5A24F5E5378D}" type="parTrans" cxnId="{6596300F-634A-494F-9AB6-FB234FF7AB5C}">
      <dgm:prSet/>
      <dgm:spPr/>
      <dgm:t>
        <a:bodyPr/>
        <a:lstStyle/>
        <a:p>
          <a:endParaRPr lang="zh-CN" altLang="en-US" sz="2000"/>
        </a:p>
      </dgm:t>
    </dgm:pt>
    <dgm:pt modelId="{59AE5D09-29A6-4516-A083-AA54B5AA062F}" type="sibTrans" cxnId="{6596300F-634A-494F-9AB6-FB234FF7AB5C}">
      <dgm:prSet custT="1"/>
      <dgm:spPr/>
      <dgm:t>
        <a:bodyPr/>
        <a:lstStyle/>
        <a:p>
          <a:endParaRPr lang="zh-CN" altLang="en-US" sz="2000"/>
        </a:p>
      </dgm:t>
    </dgm:pt>
    <dgm:pt modelId="{CFEE9F90-943E-469B-881C-FA21E184939F}">
      <dgm:prSet phldrT="[文本]" custT="1"/>
      <dgm:spPr/>
      <dgm:t>
        <a:bodyPr/>
        <a:lstStyle/>
        <a:p>
          <a:r>
            <a:rPr lang="en-US" sz="2000" b="0" i="0" dirty="0" smtClean="0"/>
            <a:t>trap</a:t>
          </a:r>
          <a:endParaRPr lang="zh-CN" altLang="en-US" sz="2000" dirty="0"/>
        </a:p>
      </dgm:t>
    </dgm:pt>
    <dgm:pt modelId="{3B776A7A-2080-4627-BB6B-E4E9F954A4C3}" type="parTrans" cxnId="{527FEAB5-DEEF-4590-B328-ABBD1F6779E9}">
      <dgm:prSet/>
      <dgm:spPr/>
      <dgm:t>
        <a:bodyPr/>
        <a:lstStyle/>
        <a:p>
          <a:endParaRPr lang="zh-CN" altLang="en-US" sz="2000"/>
        </a:p>
      </dgm:t>
    </dgm:pt>
    <dgm:pt modelId="{A7700A94-6A05-4E6F-99F7-88877F007D5B}" type="sibTrans" cxnId="{527FEAB5-DEEF-4590-B328-ABBD1F6779E9}">
      <dgm:prSet custT="1"/>
      <dgm:spPr/>
      <dgm:t>
        <a:bodyPr/>
        <a:lstStyle/>
        <a:p>
          <a:endParaRPr lang="zh-CN" altLang="en-US" sz="2000"/>
        </a:p>
      </dgm:t>
    </dgm:pt>
    <dgm:pt modelId="{328FCAF3-E139-4497-A4D1-35F4928DB227}">
      <dgm:prSet phldrT="[文本]" custT="1"/>
      <dgm:spPr/>
      <dgm:t>
        <a:bodyPr/>
        <a:lstStyle/>
        <a:p>
          <a:r>
            <a:rPr lang="en-US" sz="2000" b="0" i="0" dirty="0" err="1" smtClean="0"/>
            <a:t>trap_dispatch</a:t>
          </a:r>
          <a:endParaRPr lang="zh-CN" altLang="en-US" sz="2000" dirty="0"/>
        </a:p>
      </dgm:t>
    </dgm:pt>
    <dgm:pt modelId="{C12517A9-5E27-4BF4-9D2F-7188F80D053F}" type="parTrans" cxnId="{4BBEAE8B-698D-45AB-A9DD-AF44682F0217}">
      <dgm:prSet/>
      <dgm:spPr/>
      <dgm:t>
        <a:bodyPr/>
        <a:lstStyle/>
        <a:p>
          <a:endParaRPr lang="zh-CN" altLang="en-US" sz="2000"/>
        </a:p>
      </dgm:t>
    </dgm:pt>
    <dgm:pt modelId="{99AE22DD-8628-4181-94F4-113AA56B796A}" type="sibTrans" cxnId="{4BBEAE8B-698D-45AB-A9DD-AF44682F0217}">
      <dgm:prSet custT="1"/>
      <dgm:spPr/>
      <dgm:t>
        <a:bodyPr/>
        <a:lstStyle/>
        <a:p>
          <a:endParaRPr lang="zh-CN" altLang="en-US" sz="2000"/>
        </a:p>
      </dgm:t>
    </dgm:pt>
    <dgm:pt modelId="{B50D1329-43A6-42F5-A7AC-D21340372AAC}">
      <dgm:prSet phldrT="[文本]" custT="1"/>
      <dgm:spPr/>
      <dgm:t>
        <a:bodyPr/>
        <a:lstStyle/>
        <a:p>
          <a:r>
            <a:rPr lang="en-US" sz="2000" b="0" i="0" dirty="0" smtClean="0"/>
            <a:t>syscall</a:t>
          </a:r>
          <a:endParaRPr lang="zh-CN" altLang="en-US" sz="2000" dirty="0"/>
        </a:p>
      </dgm:t>
    </dgm:pt>
    <dgm:pt modelId="{8E7B05DC-7DDD-4C62-B266-3402457E52D3}" type="parTrans" cxnId="{0F5E0432-7CEB-408F-B4B5-B87F9F36AA48}">
      <dgm:prSet/>
      <dgm:spPr/>
      <dgm:t>
        <a:bodyPr/>
        <a:lstStyle/>
        <a:p>
          <a:endParaRPr lang="zh-CN" altLang="en-US" sz="2000"/>
        </a:p>
      </dgm:t>
    </dgm:pt>
    <dgm:pt modelId="{F6115FA4-E211-4416-851B-BFF5F19D1C8F}" type="sibTrans" cxnId="{0F5E0432-7CEB-408F-B4B5-B87F9F36AA48}">
      <dgm:prSet custT="1"/>
      <dgm:spPr/>
      <dgm:t>
        <a:bodyPr/>
        <a:lstStyle/>
        <a:p>
          <a:endParaRPr lang="zh-CN" altLang="en-US" sz="2000"/>
        </a:p>
      </dgm:t>
    </dgm:pt>
    <dgm:pt modelId="{0EE8FCA9-61FA-4DCF-B0D9-525EA274A7D6}" type="pres">
      <dgm:prSet presAssocID="{CF775C8D-2F23-4D0D-8356-6A86A237AF5B}" presName="Name0" presStyleCnt="0">
        <dgm:presLayoutVars>
          <dgm:dir/>
          <dgm:resizeHandles val="exact"/>
        </dgm:presLayoutVars>
      </dgm:prSet>
      <dgm:spPr/>
    </dgm:pt>
    <dgm:pt modelId="{414795CD-CA55-4C45-934A-172ACFA82414}" type="pres">
      <dgm:prSet presAssocID="{1CB74298-B32D-4F19-B038-FBA105F33F1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B4C32-1955-4C2A-9FC8-A90284CA635F}" type="pres">
      <dgm:prSet presAssocID="{DB036E77-6C52-4967-BBD8-FA088694711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6A708A7-DB65-41AB-A146-E70023295F01}" type="pres">
      <dgm:prSet presAssocID="{DB036E77-6C52-4967-BBD8-FA088694711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439E96A9-6E1E-4385-BF01-3B9D949B169E}" type="pres">
      <dgm:prSet presAssocID="{7494CF75-7250-4338-9235-DDED0FEDED2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CBDDB9-984D-4245-B1A1-42958FDF32EC}" type="pres">
      <dgm:prSet presAssocID="{59AE5D09-29A6-4516-A083-AA54B5AA062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8DC6F61-3D53-480D-839F-959FE1C7D747}" type="pres">
      <dgm:prSet presAssocID="{59AE5D09-29A6-4516-A083-AA54B5AA062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80358C13-C113-4689-9CF2-FEA016EDED06}" type="pres">
      <dgm:prSet presAssocID="{CFEE9F90-943E-469B-881C-FA21E184939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5DE56-C855-465B-9E26-2C13E1EADB66}" type="pres">
      <dgm:prSet presAssocID="{A7700A94-6A05-4E6F-99F7-88877F007D5B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5CE3991-B50B-4843-99B5-0A9FD76B0254}" type="pres">
      <dgm:prSet presAssocID="{A7700A94-6A05-4E6F-99F7-88877F007D5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F2839F-E7C1-4AAE-A880-6B215BBDB524}" type="pres">
      <dgm:prSet presAssocID="{328FCAF3-E139-4497-A4D1-35F4928DB2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448EF-C308-4559-AFC0-256E76C8C129}" type="pres">
      <dgm:prSet presAssocID="{99AE22DD-8628-4181-94F4-113AA56B796A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EB963F0-2C03-4194-998A-ED338F431B37}" type="pres">
      <dgm:prSet presAssocID="{99AE22DD-8628-4181-94F4-113AA56B796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82D4E49-751F-4310-A7D4-BE3B4D617C35}" type="pres">
      <dgm:prSet presAssocID="{B50D1329-43A6-42F5-A7AC-D21340372AA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E2C967-D7FF-4F9C-9D40-0946BBD0F1F2}" type="pres">
      <dgm:prSet presAssocID="{F6115FA4-E211-4416-851B-BFF5F19D1C8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8530FDE-862A-4F03-93D8-1B2E1D32048D}" type="pres">
      <dgm:prSet presAssocID="{F6115FA4-E211-4416-851B-BFF5F19D1C8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976A975-6B7E-4B04-9892-62210C7A5E68}" type="pres">
      <dgm:prSet presAssocID="{A9EFC16E-CD1A-4247-9343-4B735E523C5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12A2E-7ABD-4BE2-B798-2B3419CD59C4}" type="presOf" srcId="{DB036E77-6C52-4967-BBD8-FA0886947110}" destId="{38FB4C32-1955-4C2A-9FC8-A90284CA635F}" srcOrd="0" destOrd="0" presId="urn:microsoft.com/office/officeart/2005/8/layout/process1"/>
    <dgm:cxn modelId="{BE45B5CA-F391-4F8E-B9B5-D70B7A2B087E}" type="presOf" srcId="{7494CF75-7250-4338-9235-DDED0FEDED22}" destId="{439E96A9-6E1E-4385-BF01-3B9D949B169E}" srcOrd="0" destOrd="0" presId="urn:microsoft.com/office/officeart/2005/8/layout/process1"/>
    <dgm:cxn modelId="{6596300F-634A-494F-9AB6-FB234FF7AB5C}" srcId="{CF775C8D-2F23-4D0D-8356-6A86A237AF5B}" destId="{7494CF75-7250-4338-9235-DDED0FEDED22}" srcOrd="1" destOrd="0" parTransId="{FA52C191-D1DB-4837-875D-5A24F5E5378D}" sibTransId="{59AE5D09-29A6-4516-A083-AA54B5AA062F}"/>
    <dgm:cxn modelId="{F06AF1B1-95AE-4B55-8C34-4DE24980F7A1}" type="presOf" srcId="{59AE5D09-29A6-4516-A083-AA54B5AA062F}" destId="{7ECBDDB9-984D-4245-B1A1-42958FDF32EC}" srcOrd="0" destOrd="0" presId="urn:microsoft.com/office/officeart/2005/8/layout/process1"/>
    <dgm:cxn modelId="{22DF62FF-4EFE-4510-86F1-EF3AAFAFF004}" srcId="{CF775C8D-2F23-4D0D-8356-6A86A237AF5B}" destId="{A9EFC16E-CD1A-4247-9343-4B735E523C54}" srcOrd="5" destOrd="0" parTransId="{BCB3382A-0431-464A-B099-EFFF7AA7257D}" sibTransId="{50A2D2FC-BE46-48D4-9C4A-5633BC55DF5B}"/>
    <dgm:cxn modelId="{F698712E-09C2-4CFA-A559-01D31DC1982D}" type="presOf" srcId="{CF775C8D-2F23-4D0D-8356-6A86A237AF5B}" destId="{0EE8FCA9-61FA-4DCF-B0D9-525EA274A7D6}" srcOrd="0" destOrd="0" presId="urn:microsoft.com/office/officeart/2005/8/layout/process1"/>
    <dgm:cxn modelId="{9F050554-13C5-44F1-8140-5A45BE514EF4}" type="presOf" srcId="{A7700A94-6A05-4E6F-99F7-88877F007D5B}" destId="{A5CE3991-B50B-4843-99B5-0A9FD76B0254}" srcOrd="1" destOrd="0" presId="urn:microsoft.com/office/officeart/2005/8/layout/process1"/>
    <dgm:cxn modelId="{2ABB247F-A9A1-4D3E-B366-F1C89A02E4D1}" type="presOf" srcId="{DB036E77-6C52-4967-BBD8-FA0886947110}" destId="{C6A708A7-DB65-41AB-A146-E70023295F01}" srcOrd="1" destOrd="0" presId="urn:microsoft.com/office/officeart/2005/8/layout/process1"/>
    <dgm:cxn modelId="{905EC27E-5180-4300-B365-8B7C77916744}" type="presOf" srcId="{99AE22DD-8628-4181-94F4-113AA56B796A}" destId="{A85448EF-C308-4559-AFC0-256E76C8C129}" srcOrd="0" destOrd="0" presId="urn:microsoft.com/office/officeart/2005/8/layout/process1"/>
    <dgm:cxn modelId="{73FA5F43-5168-4C92-BDC6-950A1264A285}" type="presOf" srcId="{59AE5D09-29A6-4516-A083-AA54B5AA062F}" destId="{C8DC6F61-3D53-480D-839F-959FE1C7D747}" srcOrd="1" destOrd="0" presId="urn:microsoft.com/office/officeart/2005/8/layout/process1"/>
    <dgm:cxn modelId="{38383467-6E29-4F3F-BC56-65B0914FF2B7}" type="presOf" srcId="{99AE22DD-8628-4181-94F4-113AA56B796A}" destId="{6EB963F0-2C03-4194-998A-ED338F431B37}" srcOrd="1" destOrd="0" presId="urn:microsoft.com/office/officeart/2005/8/layout/process1"/>
    <dgm:cxn modelId="{B9D3F71E-A05B-438B-9AE8-A2B79D28F1D2}" type="presOf" srcId="{A7700A94-6A05-4E6F-99F7-88877F007D5B}" destId="{3C55DE56-C855-465B-9E26-2C13E1EADB66}" srcOrd="0" destOrd="0" presId="urn:microsoft.com/office/officeart/2005/8/layout/process1"/>
    <dgm:cxn modelId="{EADBDC5D-2E0F-4E8C-BB5A-CA3E76C7E3AC}" type="presOf" srcId="{F6115FA4-E211-4416-851B-BFF5F19D1C8F}" destId="{98530FDE-862A-4F03-93D8-1B2E1D32048D}" srcOrd="1" destOrd="0" presId="urn:microsoft.com/office/officeart/2005/8/layout/process1"/>
    <dgm:cxn modelId="{520D23B9-23C3-468E-AC09-86F31E351C9D}" type="presOf" srcId="{CFEE9F90-943E-469B-881C-FA21E184939F}" destId="{80358C13-C113-4689-9CF2-FEA016EDED06}" srcOrd="0" destOrd="0" presId="urn:microsoft.com/office/officeart/2005/8/layout/process1"/>
    <dgm:cxn modelId="{4D3EE811-BAF7-478F-AB14-C8AC701429E0}" type="presOf" srcId="{F6115FA4-E211-4416-851B-BFF5F19D1C8F}" destId="{BAE2C967-D7FF-4F9C-9D40-0946BBD0F1F2}" srcOrd="0" destOrd="0" presId="urn:microsoft.com/office/officeart/2005/8/layout/process1"/>
    <dgm:cxn modelId="{956DB6E6-1C71-43F9-BE59-967A8FE9B122}" type="presOf" srcId="{328FCAF3-E139-4497-A4D1-35F4928DB227}" destId="{DDF2839F-E7C1-4AAE-A880-6B215BBDB524}" srcOrd="0" destOrd="0" presId="urn:microsoft.com/office/officeart/2005/8/layout/process1"/>
    <dgm:cxn modelId="{0F5E0432-7CEB-408F-B4B5-B87F9F36AA48}" srcId="{CF775C8D-2F23-4D0D-8356-6A86A237AF5B}" destId="{B50D1329-43A6-42F5-A7AC-D21340372AAC}" srcOrd="4" destOrd="0" parTransId="{8E7B05DC-7DDD-4C62-B266-3402457E52D3}" sibTransId="{F6115FA4-E211-4416-851B-BFF5F19D1C8F}"/>
    <dgm:cxn modelId="{8C0E28FA-53E6-4A1B-B1AF-160F4C1AD073}" type="presOf" srcId="{1CB74298-B32D-4F19-B038-FBA105F33F13}" destId="{414795CD-CA55-4C45-934A-172ACFA82414}" srcOrd="0" destOrd="0" presId="urn:microsoft.com/office/officeart/2005/8/layout/process1"/>
    <dgm:cxn modelId="{70728D9A-389B-478C-8318-746B99106D0B}" srcId="{CF775C8D-2F23-4D0D-8356-6A86A237AF5B}" destId="{1CB74298-B32D-4F19-B038-FBA105F33F13}" srcOrd="0" destOrd="0" parTransId="{7362D6F9-4FA0-4071-A0FE-6E07F63A37DB}" sibTransId="{DB036E77-6C52-4967-BBD8-FA0886947110}"/>
    <dgm:cxn modelId="{999980D9-D4F8-49DD-83AA-FA6B780D3FCA}" type="presOf" srcId="{B50D1329-43A6-42F5-A7AC-D21340372AAC}" destId="{482D4E49-751F-4310-A7D4-BE3B4D617C35}" srcOrd="0" destOrd="0" presId="urn:microsoft.com/office/officeart/2005/8/layout/process1"/>
    <dgm:cxn modelId="{4BBEAE8B-698D-45AB-A9DD-AF44682F0217}" srcId="{CF775C8D-2F23-4D0D-8356-6A86A237AF5B}" destId="{328FCAF3-E139-4497-A4D1-35F4928DB227}" srcOrd="3" destOrd="0" parTransId="{C12517A9-5E27-4BF4-9D2F-7188F80D053F}" sibTransId="{99AE22DD-8628-4181-94F4-113AA56B796A}"/>
    <dgm:cxn modelId="{527FEAB5-DEEF-4590-B328-ABBD1F6779E9}" srcId="{CF775C8D-2F23-4D0D-8356-6A86A237AF5B}" destId="{CFEE9F90-943E-469B-881C-FA21E184939F}" srcOrd="2" destOrd="0" parTransId="{3B776A7A-2080-4627-BB6B-E4E9F954A4C3}" sibTransId="{A7700A94-6A05-4E6F-99F7-88877F007D5B}"/>
    <dgm:cxn modelId="{E29104BD-E45C-4F03-BE03-54DE25105D30}" type="presOf" srcId="{A9EFC16E-CD1A-4247-9343-4B735E523C54}" destId="{D976A975-6B7E-4B04-9892-62210C7A5E68}" srcOrd="0" destOrd="0" presId="urn:microsoft.com/office/officeart/2005/8/layout/process1"/>
    <dgm:cxn modelId="{D473C991-8AD4-43DA-9917-ED59C116C789}" type="presParOf" srcId="{0EE8FCA9-61FA-4DCF-B0D9-525EA274A7D6}" destId="{414795CD-CA55-4C45-934A-172ACFA82414}" srcOrd="0" destOrd="0" presId="urn:microsoft.com/office/officeart/2005/8/layout/process1"/>
    <dgm:cxn modelId="{4B7A9574-48E9-46FB-83D2-992CAF84260D}" type="presParOf" srcId="{0EE8FCA9-61FA-4DCF-B0D9-525EA274A7D6}" destId="{38FB4C32-1955-4C2A-9FC8-A90284CA635F}" srcOrd="1" destOrd="0" presId="urn:microsoft.com/office/officeart/2005/8/layout/process1"/>
    <dgm:cxn modelId="{6A2618B1-D06B-40F0-B97A-CBE951D02CE7}" type="presParOf" srcId="{38FB4C32-1955-4C2A-9FC8-A90284CA635F}" destId="{C6A708A7-DB65-41AB-A146-E70023295F01}" srcOrd="0" destOrd="0" presId="urn:microsoft.com/office/officeart/2005/8/layout/process1"/>
    <dgm:cxn modelId="{7CB8E046-2BF9-4238-B1EC-26B620FBCCC0}" type="presParOf" srcId="{0EE8FCA9-61FA-4DCF-B0D9-525EA274A7D6}" destId="{439E96A9-6E1E-4385-BF01-3B9D949B169E}" srcOrd="2" destOrd="0" presId="urn:microsoft.com/office/officeart/2005/8/layout/process1"/>
    <dgm:cxn modelId="{CF295AF2-DFB9-40A9-A711-00FFCF03235A}" type="presParOf" srcId="{0EE8FCA9-61FA-4DCF-B0D9-525EA274A7D6}" destId="{7ECBDDB9-984D-4245-B1A1-42958FDF32EC}" srcOrd="3" destOrd="0" presId="urn:microsoft.com/office/officeart/2005/8/layout/process1"/>
    <dgm:cxn modelId="{D286148C-80F6-4792-9767-9FFE03D3D270}" type="presParOf" srcId="{7ECBDDB9-984D-4245-B1A1-42958FDF32EC}" destId="{C8DC6F61-3D53-480D-839F-959FE1C7D747}" srcOrd="0" destOrd="0" presId="urn:microsoft.com/office/officeart/2005/8/layout/process1"/>
    <dgm:cxn modelId="{6751F6CC-244F-4A6B-B205-92655D45A3BC}" type="presParOf" srcId="{0EE8FCA9-61FA-4DCF-B0D9-525EA274A7D6}" destId="{80358C13-C113-4689-9CF2-FEA016EDED06}" srcOrd="4" destOrd="0" presId="urn:microsoft.com/office/officeart/2005/8/layout/process1"/>
    <dgm:cxn modelId="{B8683951-1A27-4E8F-AD5D-780FBBEA44FA}" type="presParOf" srcId="{0EE8FCA9-61FA-4DCF-B0D9-525EA274A7D6}" destId="{3C55DE56-C855-465B-9E26-2C13E1EADB66}" srcOrd="5" destOrd="0" presId="urn:microsoft.com/office/officeart/2005/8/layout/process1"/>
    <dgm:cxn modelId="{DF0F906E-444F-4A72-AF8D-237F56D1CB59}" type="presParOf" srcId="{3C55DE56-C855-465B-9E26-2C13E1EADB66}" destId="{A5CE3991-B50B-4843-99B5-0A9FD76B0254}" srcOrd="0" destOrd="0" presId="urn:microsoft.com/office/officeart/2005/8/layout/process1"/>
    <dgm:cxn modelId="{F2CB92B4-193D-4175-8D16-8DB776C4698D}" type="presParOf" srcId="{0EE8FCA9-61FA-4DCF-B0D9-525EA274A7D6}" destId="{DDF2839F-E7C1-4AAE-A880-6B215BBDB524}" srcOrd="6" destOrd="0" presId="urn:microsoft.com/office/officeart/2005/8/layout/process1"/>
    <dgm:cxn modelId="{42B91DBB-A6C3-4C70-840A-AF447CA4F9F9}" type="presParOf" srcId="{0EE8FCA9-61FA-4DCF-B0D9-525EA274A7D6}" destId="{A85448EF-C308-4559-AFC0-256E76C8C129}" srcOrd="7" destOrd="0" presId="urn:microsoft.com/office/officeart/2005/8/layout/process1"/>
    <dgm:cxn modelId="{96C6A233-D292-4F05-8370-C627CDC775A6}" type="presParOf" srcId="{A85448EF-C308-4559-AFC0-256E76C8C129}" destId="{6EB963F0-2C03-4194-998A-ED338F431B37}" srcOrd="0" destOrd="0" presId="urn:microsoft.com/office/officeart/2005/8/layout/process1"/>
    <dgm:cxn modelId="{790A285A-9D7D-4B30-BD42-C8DF8699DD2B}" type="presParOf" srcId="{0EE8FCA9-61FA-4DCF-B0D9-525EA274A7D6}" destId="{482D4E49-751F-4310-A7D4-BE3B4D617C35}" srcOrd="8" destOrd="0" presId="urn:microsoft.com/office/officeart/2005/8/layout/process1"/>
    <dgm:cxn modelId="{0E881152-6F91-4486-9C4F-EB1A55A93716}" type="presParOf" srcId="{0EE8FCA9-61FA-4DCF-B0D9-525EA274A7D6}" destId="{BAE2C967-D7FF-4F9C-9D40-0946BBD0F1F2}" srcOrd="9" destOrd="0" presId="urn:microsoft.com/office/officeart/2005/8/layout/process1"/>
    <dgm:cxn modelId="{325F87C8-ED5A-4F3D-BBC0-07A14045D505}" type="presParOf" srcId="{BAE2C967-D7FF-4F9C-9D40-0946BBD0F1F2}" destId="{98530FDE-862A-4F03-93D8-1B2E1D32048D}" srcOrd="0" destOrd="0" presId="urn:microsoft.com/office/officeart/2005/8/layout/process1"/>
    <dgm:cxn modelId="{02CD8A8C-187F-4CC6-B4F9-285E0DC3059C}" type="presParOf" srcId="{0EE8FCA9-61FA-4DCF-B0D9-525EA274A7D6}" destId="{D976A975-6B7E-4B04-9892-62210C7A5E6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内存复制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E2540EB-82E1-4136-B0D8-11E767C14423}">
      <dgm:prSet phldrT="[文本]"/>
      <dgm:spPr/>
      <dgm:t>
        <a:bodyPr/>
        <a:lstStyle/>
        <a:p>
          <a:r>
            <a:rPr lang="en-US" altLang="zh-CN" dirty="0" smtClean="0"/>
            <a:t>wakeup</a:t>
          </a:r>
          <a:endParaRPr lang="zh-CN" altLang="en-US" dirty="0"/>
        </a:p>
      </dgm:t>
    </dgm:pt>
    <dgm:pt modelId="{0A19A84B-3310-4158-9D1E-FDF98F09ECB7}" type="parTrans" cxnId="{0E46B298-B5B6-4A59-A772-3D0D7ABA99AF}">
      <dgm:prSet/>
      <dgm:spPr/>
      <dgm:t>
        <a:bodyPr/>
        <a:lstStyle/>
        <a:p>
          <a:endParaRPr lang="zh-CN" altLang="en-US"/>
        </a:p>
      </dgm:t>
    </dgm:pt>
    <dgm:pt modelId="{0B88F55E-6794-4770-B38A-9C3902EB9456}" type="sibTrans" cxnId="{0E46B298-B5B6-4A59-A772-3D0D7ABA99AF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sys_fork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89E3D445-9FBD-471D-B390-C5C6A1A0A94D}">
      <dgm:prSet phldrT="[文本]"/>
      <dgm:spPr/>
      <dgm:t>
        <a:bodyPr/>
        <a:lstStyle/>
        <a:p>
          <a:r>
            <a:rPr lang="en-US" altLang="zh-CN" dirty="0" smtClean="0"/>
            <a:t>do_fork</a:t>
          </a:r>
          <a:endParaRPr lang="zh-CN" altLang="en-US" dirty="0"/>
        </a:p>
      </dgm:t>
    </dgm:pt>
    <dgm:pt modelId="{A599C7F8-0950-4194-9176-74B79DC2E680}" type="par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4A692762-6B73-401F-A0FF-351E40E4ACC4}" type="sib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en-US" altLang="zh-CN" dirty="0" smtClean="0"/>
            <a:t>PCB</a:t>
          </a:r>
          <a:r>
            <a:rPr lang="zh-CN" altLang="en-US" dirty="0" smtClean="0"/>
            <a:t>初始化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D51E946-B32D-4916-B9FD-312436B6D59B}" type="pres">
      <dgm:prSet presAssocID="{89E3D445-9FBD-471D-B390-C5C6A1A0A94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2C50F2-0FFC-44F4-8DB4-5D7FB105C0BA}" type="pres">
      <dgm:prSet presAssocID="{4A692762-6B73-401F-A0FF-351E40E4ACC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17CAC46-AA76-4B32-8EF8-6BC2103C2DF3}" type="pres">
      <dgm:prSet presAssocID="{4A692762-6B73-401F-A0FF-351E40E4ACC4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FC18B-B69D-4116-86DE-DB5F97D6B724}" type="pres">
      <dgm:prSet presAssocID="{A1850ABF-1BCA-42CB-8E5F-DF979577521C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195370F9-FD70-45EC-BB0C-1E17DADDAAAD}" type="pres">
      <dgm:prSet presAssocID="{A1850ABF-1BCA-42CB-8E5F-DF979577521C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530F6312-E7C8-426B-9795-B1082AF16ED3}" type="pres">
      <dgm:prSet presAssocID="{AE2540EB-82E1-4136-B0D8-11E767C144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E8FECBCE-544B-4FB4-BE1C-9AD485AD262E}" type="presOf" srcId="{89E3D445-9FBD-471D-B390-C5C6A1A0A94D}" destId="{0D51E946-B32D-4916-B9FD-312436B6D59B}" srcOrd="0" destOrd="0" presId="urn:microsoft.com/office/officeart/2005/8/layout/process1"/>
    <dgm:cxn modelId="{CE0B60ED-8986-4737-8AF9-C999F19FDBF6}" type="presOf" srcId="{AE2540EB-82E1-4136-B0D8-11E767C14423}" destId="{530F6312-E7C8-426B-9795-B1082AF16ED3}" srcOrd="0" destOrd="0" presId="urn:microsoft.com/office/officeart/2005/8/layout/process1"/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0E46B298-B5B6-4A59-A772-3D0D7ABA99AF}" srcId="{6E3946A3-28EA-41B8-A65F-0651086A1903}" destId="{AE2540EB-82E1-4136-B0D8-11E767C14423}" srcOrd="5" destOrd="0" parTransId="{0A19A84B-3310-4158-9D1E-FDF98F09ECB7}" sibTransId="{0B88F55E-6794-4770-B38A-9C3902EB9456}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7998EB06-794F-403D-9D3E-309E2A1F055F}" type="presOf" srcId="{4A692762-6B73-401F-A0FF-351E40E4ACC4}" destId="{D17CAC46-AA76-4B32-8EF8-6BC2103C2DF3}" srcOrd="1" destOrd="0" presId="urn:microsoft.com/office/officeart/2005/8/layout/process1"/>
    <dgm:cxn modelId="{355F0989-10DF-4DC9-84D4-EED36AB5C103}" type="presOf" srcId="{A1850ABF-1BCA-42CB-8E5F-DF979577521C}" destId="{195370F9-FD70-45EC-BB0C-1E17DADDAAAD}" srcOrd="1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3CFCDF00-C3F1-4D5E-BCE6-643D5494018C}" type="presOf" srcId="{A1850ABF-1BCA-42CB-8E5F-DF979577521C}" destId="{9ADFC18B-B69D-4116-86DE-DB5F97D6B724}" srcOrd="0" destOrd="0" presId="urn:microsoft.com/office/officeart/2005/8/layout/process1"/>
    <dgm:cxn modelId="{619E100C-8B98-44FC-811D-374218BD542F}" type="presOf" srcId="{4A692762-6B73-401F-A0FF-351E40E4ACC4}" destId="{EC2C50F2-0FFC-44F4-8DB4-5D7FB105C0BA}" srcOrd="0" destOrd="0" presId="urn:microsoft.com/office/officeart/2005/8/layout/process1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642BBD48-5C08-47FF-8233-C5AC8FC829B7}" srcId="{6E3946A3-28EA-41B8-A65F-0651086A1903}" destId="{89E3D445-9FBD-471D-B390-C5C6A1A0A94D}" srcOrd="2" destOrd="0" parTransId="{A599C7F8-0950-4194-9176-74B79DC2E680}" sibTransId="{4A692762-6B73-401F-A0FF-351E40E4ACC4}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7F653EA3-2DAF-4E47-A8CA-04610C1D620C}" type="presParOf" srcId="{41DF66D6-2418-465E-BBCF-27B170BE706A}" destId="{0D51E946-B32D-4916-B9FD-312436B6D59B}" srcOrd="4" destOrd="0" presId="urn:microsoft.com/office/officeart/2005/8/layout/process1"/>
    <dgm:cxn modelId="{724BB0AF-3D14-410D-9F8D-92B7F3731C16}" type="presParOf" srcId="{41DF66D6-2418-465E-BBCF-27B170BE706A}" destId="{EC2C50F2-0FFC-44F4-8DB4-5D7FB105C0BA}" srcOrd="5" destOrd="0" presId="urn:microsoft.com/office/officeart/2005/8/layout/process1"/>
    <dgm:cxn modelId="{99EE391A-21DF-4F93-96F1-D101D03DBCAA}" type="presParOf" srcId="{EC2C50F2-0FFC-44F4-8DB4-5D7FB105C0BA}" destId="{D17CAC46-AA76-4B32-8EF8-6BC2103C2DF3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  <dgm:cxn modelId="{FEBD2962-CFFD-4F31-A98D-55AC93DE19E4}" type="presParOf" srcId="{41DF66D6-2418-465E-BBCF-27B170BE706A}" destId="{9ADFC18B-B69D-4116-86DE-DB5F97D6B724}" srcOrd="9" destOrd="0" presId="urn:microsoft.com/office/officeart/2005/8/layout/process1"/>
    <dgm:cxn modelId="{0EED288B-232C-4D20-93D3-D4D58994BA91}" type="presParOf" srcId="{9ADFC18B-B69D-4116-86DE-DB5F97D6B724}" destId="{195370F9-FD70-45EC-BB0C-1E17DADDAAAD}" srcOrd="0" destOrd="0" presId="urn:microsoft.com/office/officeart/2005/8/layout/process1"/>
    <dgm:cxn modelId="{D004051A-3D79-4E67-AE7A-C13935488466}" type="presParOf" srcId="{41DF66D6-2418-465E-BBCF-27B170BE706A}" destId="{530F6312-E7C8-426B-9795-B1082AF16ED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sys_exec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89E3D445-9FBD-471D-B390-C5C6A1A0A94D}">
      <dgm:prSet phldrT="[文本]"/>
      <dgm:spPr/>
      <dgm:t>
        <a:bodyPr/>
        <a:lstStyle/>
        <a:p>
          <a:r>
            <a:rPr lang="en-US" altLang="zh-CN" dirty="0" smtClean="0"/>
            <a:t>do_execve</a:t>
          </a:r>
          <a:endParaRPr lang="zh-CN" altLang="en-US" dirty="0"/>
        </a:p>
      </dgm:t>
    </dgm:pt>
    <dgm:pt modelId="{A599C7F8-0950-4194-9176-74B79DC2E680}" type="par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4A692762-6B73-401F-A0FF-351E40E4ACC4}" type="sibTrans" cxnId="{642BBD48-5C08-47FF-8233-C5AC8FC829B7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en-US" altLang="zh-CN" dirty="0" err="1" smtClean="0"/>
            <a:t>load_icode</a:t>
          </a:r>
          <a:r>
            <a:rPr lang="zh-CN" altLang="en-US" dirty="0" smtClean="0"/>
            <a:t>加载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D51E946-B32D-4916-B9FD-312436B6D59B}" type="pres">
      <dgm:prSet presAssocID="{89E3D445-9FBD-471D-B390-C5C6A1A0A94D}" presName="node" presStyleLbl="node1" presStyleIdx="2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2C50F2-0FFC-44F4-8DB4-5D7FB105C0BA}" type="pres">
      <dgm:prSet presAssocID="{4A692762-6B73-401F-A0FF-351E40E4ACC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17CAC46-AA76-4B32-8EF8-6BC2103C2DF3}" type="pres">
      <dgm:prSet presAssocID="{4A692762-6B73-401F-A0FF-351E40E4ACC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5" custScaleY="1015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619E100C-8B98-44FC-811D-374218BD542F}" type="presOf" srcId="{4A692762-6B73-401F-A0FF-351E40E4ACC4}" destId="{EC2C50F2-0FFC-44F4-8DB4-5D7FB105C0BA}" srcOrd="0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642BBD48-5C08-47FF-8233-C5AC8FC829B7}" srcId="{6E3946A3-28EA-41B8-A65F-0651086A1903}" destId="{89E3D445-9FBD-471D-B390-C5C6A1A0A94D}" srcOrd="2" destOrd="0" parTransId="{A599C7F8-0950-4194-9176-74B79DC2E680}" sibTransId="{4A692762-6B73-401F-A0FF-351E40E4ACC4}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E8FECBCE-544B-4FB4-BE1C-9AD485AD262E}" type="presOf" srcId="{89E3D445-9FBD-471D-B390-C5C6A1A0A94D}" destId="{0D51E946-B32D-4916-B9FD-312436B6D59B}" srcOrd="0" destOrd="0" presId="urn:microsoft.com/office/officeart/2005/8/layout/process1"/>
    <dgm:cxn modelId="{7998EB06-794F-403D-9D3E-309E2A1F055F}" type="presOf" srcId="{4A692762-6B73-401F-A0FF-351E40E4ACC4}" destId="{D17CAC46-AA76-4B32-8EF8-6BC2103C2DF3}" srcOrd="1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7F653EA3-2DAF-4E47-A8CA-04610C1D620C}" type="presParOf" srcId="{41DF66D6-2418-465E-BBCF-27B170BE706A}" destId="{0D51E946-B32D-4916-B9FD-312436B6D59B}" srcOrd="4" destOrd="0" presId="urn:microsoft.com/office/officeart/2005/8/layout/process1"/>
    <dgm:cxn modelId="{724BB0AF-3D14-410D-9F8D-92B7F3731C16}" type="presParOf" srcId="{41DF66D6-2418-465E-BBCF-27B170BE706A}" destId="{EC2C50F2-0FFC-44F4-8DB4-5D7FB105C0BA}" srcOrd="5" destOrd="0" presId="urn:microsoft.com/office/officeart/2005/8/layout/process1"/>
    <dgm:cxn modelId="{99EE391A-21DF-4F93-96F1-D101D03DBCAA}" type="presParOf" srcId="{EC2C50F2-0FFC-44F4-8DB4-5D7FB105C0BA}" destId="{D17CAC46-AA76-4B32-8EF8-6BC2103C2DF3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0C7FBACB-54BA-4BA9-A820-44D426961EC0}">
      <dgm:prSet phldrT="[文本]"/>
      <dgm:spPr/>
      <dgm:t>
        <a:bodyPr/>
        <a:lstStyle/>
        <a:p>
          <a:r>
            <a:rPr lang="zh-CN" altLang="en-US" dirty="0" smtClean="0"/>
            <a:t>释放子进程</a:t>
          </a:r>
          <a:endParaRPr lang="zh-CN" altLang="en-US" dirty="0"/>
        </a:p>
      </dgm:t>
    </dgm:pt>
    <dgm:pt modelId="{20D0BEC3-0114-43BC-95D0-6C3BC2DAD55F}" type="par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A1850ABF-1BCA-42CB-8E5F-DF979577521C}" type="sibTrans" cxnId="{4650B97D-7662-469C-AF0E-2F30DC34EF82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sys_wait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zh-CN" altLang="en-US" dirty="0" smtClean="0"/>
            <a:t>找</a:t>
          </a:r>
          <a:r>
            <a:rPr lang="en-US" b="0" i="0" dirty="0" smtClean="0"/>
            <a:t>ZOMBIE</a:t>
          </a:r>
          <a:r>
            <a:rPr lang="zh-CN" altLang="en-US" b="0" i="0" dirty="0" smtClean="0"/>
            <a:t>子进程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15B428DB-6605-4ECD-B59F-EE2D19EEA1FE}">
      <dgm:prSet phldrT="[文本]"/>
      <dgm:spPr/>
      <dgm:t>
        <a:bodyPr/>
        <a:lstStyle/>
        <a:p>
          <a:r>
            <a:rPr lang="en-US" altLang="zh-CN" dirty="0" err="1" smtClean="0"/>
            <a:t>do_wait</a:t>
          </a:r>
          <a:endParaRPr lang="zh-CN" altLang="en-US" dirty="0"/>
        </a:p>
      </dgm:t>
    </dgm:pt>
    <dgm:pt modelId="{1E27DAD8-FC31-4B34-A783-45C825D10855}" type="par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498FA1-71FC-44BC-B742-E0BCCC843352}" type="sib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6BCEDC8F-1F10-4BFA-B68F-CF25494C688B}" type="pres">
      <dgm:prSet presAssocID="{15B428DB-6605-4ECD-B59F-EE2D19EEA1FE}" presName="node" presStyleLbl="node1" presStyleIdx="2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D105C-274E-422C-9E12-74849492DC7A}" type="pres">
      <dgm:prSet presAssocID="{D5498FA1-71FC-44BC-B742-E0BCCC84335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8FEFA17-1917-414B-9E24-C44F40C1FC6C}" type="pres">
      <dgm:prSet presAssocID="{D5498FA1-71FC-44BC-B742-E0BCCC84335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A1BB02D-2285-46D2-8A33-17D4FF09A0D2}" type="pres">
      <dgm:prSet presAssocID="{0C7FBACB-54BA-4BA9-A820-44D426961EC0}" presName="node" presStyleLbl="node1" presStyleIdx="4" presStyleCnt="5" custScaleY="97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E0A82E3D-9CC6-4F62-BB7F-68CE930831A4}" type="presOf" srcId="{15B428DB-6605-4ECD-B59F-EE2D19EEA1FE}" destId="{6BCEDC8F-1F10-4BFA-B68F-CF25494C688B}" srcOrd="0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58D6AED0-76B9-4FDE-9596-686EBAF7E971}" type="presOf" srcId="{0C7FBACB-54BA-4BA9-A820-44D426961EC0}" destId="{4A1BB02D-2285-46D2-8A33-17D4FF09A0D2}" srcOrd="0" destOrd="0" presId="urn:microsoft.com/office/officeart/2005/8/layout/process1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6EBDD9B8-EEB5-4388-878E-7CC3D28FA25C}" type="presOf" srcId="{D5498FA1-71FC-44BC-B742-E0BCCC843352}" destId="{766D105C-274E-422C-9E12-74849492DC7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A0E1F57B-EE2C-4343-99C3-6F1FF72E0CEB}" srcId="{6E3946A3-28EA-41B8-A65F-0651086A1903}" destId="{15B428DB-6605-4ECD-B59F-EE2D19EEA1FE}" srcOrd="2" destOrd="0" parTransId="{1E27DAD8-FC31-4B34-A783-45C825D10855}" sibTransId="{D5498FA1-71FC-44BC-B742-E0BCCC843352}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4650B97D-7662-469C-AF0E-2F30DC34EF82}" srcId="{6E3946A3-28EA-41B8-A65F-0651086A1903}" destId="{0C7FBACB-54BA-4BA9-A820-44D426961EC0}" srcOrd="4" destOrd="0" parTransId="{20D0BEC3-0114-43BC-95D0-6C3BC2DAD55F}" sibTransId="{A1850ABF-1BCA-42CB-8E5F-DF979577521C}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35C2FD6A-8384-49A6-A251-21A74FC3ACF7}" type="presOf" srcId="{D5498FA1-71FC-44BC-B742-E0BCCC843352}" destId="{E8FEFA17-1917-414B-9E24-C44F40C1FC6C}" srcOrd="1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C592ECE7-0016-4B46-8159-124B24AAA091}" type="presParOf" srcId="{41DF66D6-2418-465E-BBCF-27B170BE706A}" destId="{6BCEDC8F-1F10-4BFA-B68F-CF25494C688B}" srcOrd="4" destOrd="0" presId="urn:microsoft.com/office/officeart/2005/8/layout/process1"/>
    <dgm:cxn modelId="{DFE78A91-E2D4-4C35-803A-0687413F46FE}" type="presParOf" srcId="{41DF66D6-2418-465E-BBCF-27B170BE706A}" destId="{766D105C-274E-422C-9E12-74849492DC7A}" srcOrd="5" destOrd="0" presId="urn:microsoft.com/office/officeart/2005/8/layout/process1"/>
    <dgm:cxn modelId="{85A60D7C-71EC-4690-BA24-294CA161601E}" type="presParOf" srcId="{766D105C-274E-422C-9E12-74849492DC7A}" destId="{E8FEFA17-1917-414B-9E24-C44F40C1FC6C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85AE22D0-E791-4C4F-9E1E-BAA520FB3937}" type="presParOf" srcId="{41DF66D6-2418-465E-BBCF-27B170BE706A}" destId="{4A1BB02D-2285-46D2-8A33-17D4FF09A0D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3946A3-28EA-41B8-A65F-0651086A1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D1AC46-E9C5-4186-AF98-8529F11FB5DC}">
      <dgm:prSet phldrT="[文本]"/>
      <dgm:spPr/>
      <dgm:t>
        <a:bodyPr/>
        <a:lstStyle/>
        <a:p>
          <a:r>
            <a:rPr lang="zh-CN" altLang="en-US" dirty="0" smtClean="0"/>
            <a:t>中断处理</a:t>
          </a:r>
          <a:endParaRPr lang="zh-CN" altLang="en-US" dirty="0"/>
        </a:p>
      </dgm:t>
    </dgm:pt>
    <dgm:pt modelId="{EA294464-EBC8-4FBE-8878-ECDD62C75ED3}" type="par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3E05ED53-AB4C-4238-9E21-8C75E3C84FA5}" type="sibTrans" cxnId="{6B5C455F-D2B9-45A4-8514-6F22AAE2091F}">
      <dgm:prSet/>
      <dgm:spPr/>
      <dgm:t>
        <a:bodyPr/>
        <a:lstStyle/>
        <a:p>
          <a:endParaRPr lang="zh-CN" altLang="en-US"/>
        </a:p>
      </dgm:t>
    </dgm:pt>
    <dgm:pt modelId="{BD2B1F58-2AF9-4896-9A68-5F62784ED50D}">
      <dgm:prSet phldrT="[文本]"/>
      <dgm:spPr/>
      <dgm:t>
        <a:bodyPr/>
        <a:lstStyle/>
        <a:p>
          <a:r>
            <a:rPr lang="en-US" altLang="zh-CN" dirty="0" err="1" smtClean="0"/>
            <a:t>sys_exit</a:t>
          </a:r>
          <a:endParaRPr lang="zh-CN" altLang="en-US" dirty="0"/>
        </a:p>
      </dgm:t>
    </dgm:pt>
    <dgm:pt modelId="{78AC448F-C3E9-41B8-B1D1-3BA61942F7B0}" type="par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59C1BDD0-909B-4481-BB89-B11481F74186}" type="sibTrans" cxnId="{18826EDE-1141-4CF5-A68A-DB733A6A2072}">
      <dgm:prSet/>
      <dgm:spPr/>
      <dgm:t>
        <a:bodyPr/>
        <a:lstStyle/>
        <a:p>
          <a:endParaRPr lang="zh-CN" altLang="en-US"/>
        </a:p>
      </dgm:t>
    </dgm:pt>
    <dgm:pt modelId="{0E640CA5-EC7C-408C-BF50-AF3B930E0446}">
      <dgm:prSet phldrT="[文本]"/>
      <dgm:spPr/>
      <dgm:t>
        <a:bodyPr/>
        <a:lstStyle/>
        <a:p>
          <a:r>
            <a:rPr lang="zh-CN" altLang="en-US" dirty="0" smtClean="0"/>
            <a:t>释放资源</a:t>
          </a:r>
          <a:endParaRPr lang="zh-CN" altLang="en-US" dirty="0"/>
        </a:p>
      </dgm:t>
    </dgm:pt>
    <dgm:pt modelId="{5841E407-6193-4BD8-9E53-BE646DB642E4}" type="par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DD1F2D06-2227-4CCC-B195-360976B9D6C6}" type="sibTrans" cxnId="{8A90CAD1-118E-4B33-A4B0-2A297F20BFDD}">
      <dgm:prSet/>
      <dgm:spPr/>
      <dgm:t>
        <a:bodyPr/>
        <a:lstStyle/>
        <a:p>
          <a:endParaRPr lang="zh-CN" altLang="en-US"/>
        </a:p>
      </dgm:t>
    </dgm:pt>
    <dgm:pt modelId="{15B428DB-6605-4ECD-B59F-EE2D19EEA1FE}">
      <dgm:prSet phldrT="[文本]"/>
      <dgm:spPr/>
      <dgm:t>
        <a:bodyPr/>
        <a:lstStyle/>
        <a:p>
          <a:r>
            <a:rPr lang="en-US" altLang="zh-CN" dirty="0" err="1" smtClean="0"/>
            <a:t>do_exit</a:t>
          </a:r>
          <a:endParaRPr lang="zh-CN" altLang="en-US" dirty="0"/>
        </a:p>
      </dgm:t>
    </dgm:pt>
    <dgm:pt modelId="{1E27DAD8-FC31-4B34-A783-45C825D10855}" type="par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498FA1-71FC-44BC-B742-E0BCCC843352}" type="sibTrans" cxnId="{A0E1F57B-EE2C-4343-99C3-6F1FF72E0CEB}">
      <dgm:prSet/>
      <dgm:spPr/>
      <dgm:t>
        <a:bodyPr/>
        <a:lstStyle/>
        <a:p>
          <a:endParaRPr lang="zh-CN" altLang="en-US"/>
        </a:p>
      </dgm:t>
    </dgm:pt>
    <dgm:pt modelId="{D5906BDC-984B-4140-A7C4-09520F14D5EA}">
      <dgm:prSet phldrT="[文本]"/>
      <dgm:spPr/>
      <dgm:t>
        <a:bodyPr/>
        <a:lstStyle/>
        <a:p>
          <a:r>
            <a:rPr lang="zh-CN" altLang="en-US" dirty="0" smtClean="0"/>
            <a:t>标记</a:t>
          </a:r>
          <a:r>
            <a:rPr lang="en-US" altLang="zh-CN" dirty="0" smtClean="0"/>
            <a:t>ZOMBIE</a:t>
          </a:r>
          <a:endParaRPr lang="zh-CN" altLang="en-US" dirty="0"/>
        </a:p>
      </dgm:t>
    </dgm:pt>
    <dgm:pt modelId="{0D2A1184-A97B-4473-B1DF-EA7CDB1D3A61}" type="parTrans" cxnId="{B69F3B40-4C7A-4659-BAF3-14968AC40287}">
      <dgm:prSet/>
      <dgm:spPr/>
      <dgm:t>
        <a:bodyPr/>
        <a:lstStyle/>
        <a:p>
          <a:endParaRPr lang="zh-CN" altLang="en-US"/>
        </a:p>
      </dgm:t>
    </dgm:pt>
    <dgm:pt modelId="{6001D471-473F-45B5-B3E6-C0260BB9518B}" type="sibTrans" cxnId="{B69F3B40-4C7A-4659-BAF3-14968AC40287}">
      <dgm:prSet/>
      <dgm:spPr/>
      <dgm:t>
        <a:bodyPr/>
        <a:lstStyle/>
        <a:p>
          <a:endParaRPr lang="zh-CN" altLang="en-US"/>
        </a:p>
      </dgm:t>
    </dgm:pt>
    <dgm:pt modelId="{5B0F85AB-7F69-42A7-ABE3-050FA272FD14}">
      <dgm:prSet phldrT="[文本]"/>
      <dgm:spPr/>
      <dgm:t>
        <a:bodyPr/>
        <a:lstStyle/>
        <a:p>
          <a:r>
            <a:rPr lang="en-US" altLang="zh-CN" dirty="0" smtClean="0"/>
            <a:t>wakeup</a:t>
          </a:r>
          <a:r>
            <a:rPr lang="zh-CN" altLang="en-US" dirty="0" smtClean="0"/>
            <a:t>父进程</a:t>
          </a:r>
          <a:endParaRPr lang="zh-CN" altLang="en-US" dirty="0"/>
        </a:p>
      </dgm:t>
    </dgm:pt>
    <dgm:pt modelId="{D34843C8-9D36-49B9-A0EF-A158DF0429C0}" type="parTrans" cxnId="{D804F1C5-FE91-40C0-8375-5B6D4C9CF226}">
      <dgm:prSet/>
      <dgm:spPr/>
      <dgm:t>
        <a:bodyPr/>
        <a:lstStyle/>
        <a:p>
          <a:endParaRPr lang="zh-CN" altLang="en-US"/>
        </a:p>
      </dgm:t>
    </dgm:pt>
    <dgm:pt modelId="{198CE776-C61F-454E-879B-FC48FFCBA2A1}" type="sibTrans" cxnId="{D804F1C5-FE91-40C0-8375-5B6D4C9CF226}">
      <dgm:prSet/>
      <dgm:spPr/>
      <dgm:t>
        <a:bodyPr/>
        <a:lstStyle/>
        <a:p>
          <a:endParaRPr lang="zh-CN" altLang="en-US"/>
        </a:p>
      </dgm:t>
    </dgm:pt>
    <dgm:pt modelId="{41DF66D6-2418-465E-BBCF-27B170BE706A}" type="pres">
      <dgm:prSet presAssocID="{6E3946A3-28EA-41B8-A65F-0651086A1903}" presName="Name0" presStyleCnt="0">
        <dgm:presLayoutVars>
          <dgm:dir/>
          <dgm:resizeHandles val="exact"/>
        </dgm:presLayoutVars>
      </dgm:prSet>
      <dgm:spPr/>
    </dgm:pt>
    <dgm:pt modelId="{5807E151-2469-4B67-A113-2975A37DE16A}" type="pres">
      <dgm:prSet presAssocID="{C2D1AC46-E9C5-4186-AF98-8529F11FB5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DDD31-ABD5-4EAA-91A0-C34052A65A14}" type="pres">
      <dgm:prSet presAssocID="{3E05ED53-AB4C-4238-9E21-8C75E3C84FA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A60872C-F01C-4F1E-9924-28B5FC2B88E6}" type="pres">
      <dgm:prSet presAssocID="{3E05ED53-AB4C-4238-9E21-8C75E3C84FA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482FD68-56BA-4F2A-9BC1-89C1281B71F6}" type="pres">
      <dgm:prSet presAssocID="{BD2B1F58-2AF9-4896-9A68-5F62784ED5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BFFBA-8189-4116-B735-2614FCA11FE6}" type="pres">
      <dgm:prSet presAssocID="{59C1BDD0-909B-4481-BB89-B11481F741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33453F7-8DC5-4246-A4DD-1B2948C0B1DC}" type="pres">
      <dgm:prSet presAssocID="{59C1BDD0-909B-4481-BB89-B11481F7418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BCEDC8F-1F10-4BFA-B68F-CF25494C688B}" type="pres">
      <dgm:prSet presAssocID="{15B428DB-6605-4ECD-B59F-EE2D19EEA1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D105C-274E-422C-9E12-74849492DC7A}" type="pres">
      <dgm:prSet presAssocID="{D5498FA1-71FC-44BC-B742-E0BCCC84335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E8FEFA17-1917-414B-9E24-C44F40C1FC6C}" type="pres">
      <dgm:prSet presAssocID="{D5498FA1-71FC-44BC-B742-E0BCCC84335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68FA430-768D-48AB-BBCC-0BD04E05CF96}" type="pres">
      <dgm:prSet presAssocID="{0E640CA5-EC7C-408C-BF50-AF3B930E04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5F9EA-7836-4475-A25A-3B0685B74F57}" type="pres">
      <dgm:prSet presAssocID="{DD1F2D06-2227-4CCC-B195-360976B9D6C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7163717-2A41-43C3-A493-39CC3E036BC5}" type="pres">
      <dgm:prSet presAssocID="{DD1F2D06-2227-4CCC-B195-360976B9D6C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E9A19A8-7DD3-4CA0-8F46-E3B8E8A1687B}" type="pres">
      <dgm:prSet presAssocID="{D5906BDC-984B-4140-A7C4-09520F14D5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1C664-DDFA-448C-B24C-53E9E07D30F6}" type="pres">
      <dgm:prSet presAssocID="{6001D471-473F-45B5-B3E6-C0260BB9518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2084FD1-3AF6-4BEB-B017-BB5A87CBD288}" type="pres">
      <dgm:prSet presAssocID="{6001D471-473F-45B5-B3E6-C0260BB9518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8F49EAC-E341-4F9F-968D-9C5E87E91620}" type="pres">
      <dgm:prSet presAssocID="{5B0F85AB-7F69-42A7-ABE3-050FA272FD1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90CAD1-118E-4B33-A4B0-2A297F20BFDD}" srcId="{6E3946A3-28EA-41B8-A65F-0651086A1903}" destId="{0E640CA5-EC7C-408C-BF50-AF3B930E0446}" srcOrd="3" destOrd="0" parTransId="{5841E407-6193-4BD8-9E53-BE646DB642E4}" sibTransId="{DD1F2D06-2227-4CCC-B195-360976B9D6C6}"/>
    <dgm:cxn modelId="{E0A82E3D-9CC6-4F62-BB7F-68CE930831A4}" type="presOf" srcId="{15B428DB-6605-4ECD-B59F-EE2D19EEA1FE}" destId="{6BCEDC8F-1F10-4BFA-B68F-CF25494C688B}" srcOrd="0" destOrd="0" presId="urn:microsoft.com/office/officeart/2005/8/layout/process1"/>
    <dgm:cxn modelId="{CA8227EF-ABBE-450C-B2AC-7EFEC92A910D}" type="presOf" srcId="{0E640CA5-EC7C-408C-BF50-AF3B930E0446}" destId="{D68FA430-768D-48AB-BBCC-0BD04E05CF96}" srcOrd="0" destOrd="0" presId="urn:microsoft.com/office/officeart/2005/8/layout/process1"/>
    <dgm:cxn modelId="{9BC1CD49-77E8-46B7-9E50-B4DC47CFD0D7}" type="presOf" srcId="{D5906BDC-984B-4140-A7C4-09520F14D5EA}" destId="{8E9A19A8-7DD3-4CA0-8F46-E3B8E8A1687B}" srcOrd="0" destOrd="0" presId="urn:microsoft.com/office/officeart/2005/8/layout/process1"/>
    <dgm:cxn modelId="{21A0C620-BF2B-4BA2-A45C-2F78F2B2794B}" type="presOf" srcId="{C2D1AC46-E9C5-4186-AF98-8529F11FB5DC}" destId="{5807E151-2469-4B67-A113-2975A37DE16A}" srcOrd="0" destOrd="0" presId="urn:microsoft.com/office/officeart/2005/8/layout/process1"/>
    <dgm:cxn modelId="{6EBDD9B8-EEB5-4388-878E-7CC3D28FA25C}" type="presOf" srcId="{D5498FA1-71FC-44BC-B742-E0BCCC843352}" destId="{766D105C-274E-422C-9E12-74849492DC7A}" srcOrd="0" destOrd="0" presId="urn:microsoft.com/office/officeart/2005/8/layout/process1"/>
    <dgm:cxn modelId="{1AA21CBE-222A-4117-AED2-F296A204F9A1}" type="presOf" srcId="{59C1BDD0-909B-4481-BB89-B11481F74186}" destId="{A33453F7-8DC5-4246-A4DD-1B2948C0B1DC}" srcOrd="1" destOrd="0" presId="urn:microsoft.com/office/officeart/2005/8/layout/process1"/>
    <dgm:cxn modelId="{E06FDA27-7051-4BD2-98EB-900AD76F44F8}" type="presOf" srcId="{5B0F85AB-7F69-42A7-ABE3-050FA272FD14}" destId="{D8F49EAC-E341-4F9F-968D-9C5E87E91620}" srcOrd="0" destOrd="0" presId="urn:microsoft.com/office/officeart/2005/8/layout/process1"/>
    <dgm:cxn modelId="{D804F1C5-FE91-40C0-8375-5B6D4C9CF226}" srcId="{6E3946A3-28EA-41B8-A65F-0651086A1903}" destId="{5B0F85AB-7F69-42A7-ABE3-050FA272FD14}" srcOrd="5" destOrd="0" parTransId="{D34843C8-9D36-49B9-A0EF-A158DF0429C0}" sibTransId="{198CE776-C61F-454E-879B-FC48FFCBA2A1}"/>
    <dgm:cxn modelId="{515FBC70-B9F3-4D73-947A-0E7882A1FF2D}" type="presOf" srcId="{BD2B1F58-2AF9-4896-9A68-5F62784ED50D}" destId="{E482FD68-56BA-4F2A-9BC1-89C1281B71F6}" srcOrd="0" destOrd="0" presId="urn:microsoft.com/office/officeart/2005/8/layout/process1"/>
    <dgm:cxn modelId="{A0E1F57B-EE2C-4343-99C3-6F1FF72E0CEB}" srcId="{6E3946A3-28EA-41B8-A65F-0651086A1903}" destId="{15B428DB-6605-4ECD-B59F-EE2D19EEA1FE}" srcOrd="2" destOrd="0" parTransId="{1E27DAD8-FC31-4B34-A783-45C825D10855}" sibTransId="{D5498FA1-71FC-44BC-B742-E0BCCC843352}"/>
    <dgm:cxn modelId="{6B5C455F-D2B9-45A4-8514-6F22AAE2091F}" srcId="{6E3946A3-28EA-41B8-A65F-0651086A1903}" destId="{C2D1AC46-E9C5-4186-AF98-8529F11FB5DC}" srcOrd="0" destOrd="0" parTransId="{EA294464-EBC8-4FBE-8878-ECDD62C75ED3}" sibTransId="{3E05ED53-AB4C-4238-9E21-8C75E3C84FA5}"/>
    <dgm:cxn modelId="{E4AE1E8D-73F9-4A39-A265-20A9ED8105C7}" type="presOf" srcId="{6001D471-473F-45B5-B3E6-C0260BB9518B}" destId="{4411C664-DDFA-448C-B24C-53E9E07D30F6}" srcOrd="0" destOrd="0" presId="urn:microsoft.com/office/officeart/2005/8/layout/process1"/>
    <dgm:cxn modelId="{18826EDE-1141-4CF5-A68A-DB733A6A2072}" srcId="{6E3946A3-28EA-41B8-A65F-0651086A1903}" destId="{BD2B1F58-2AF9-4896-9A68-5F62784ED50D}" srcOrd="1" destOrd="0" parTransId="{78AC448F-C3E9-41B8-B1D1-3BA61942F7B0}" sibTransId="{59C1BDD0-909B-4481-BB89-B11481F74186}"/>
    <dgm:cxn modelId="{B69F3B40-4C7A-4659-BAF3-14968AC40287}" srcId="{6E3946A3-28EA-41B8-A65F-0651086A1903}" destId="{D5906BDC-984B-4140-A7C4-09520F14D5EA}" srcOrd="4" destOrd="0" parTransId="{0D2A1184-A97B-4473-B1DF-EA7CDB1D3A61}" sibTransId="{6001D471-473F-45B5-B3E6-C0260BB9518B}"/>
    <dgm:cxn modelId="{EC8C9F00-40C9-4BD9-8D75-9BB0063C501F}" type="presOf" srcId="{DD1F2D06-2227-4CCC-B195-360976B9D6C6}" destId="{8D45F9EA-7836-4475-A25A-3B0685B74F57}" srcOrd="0" destOrd="0" presId="urn:microsoft.com/office/officeart/2005/8/layout/process1"/>
    <dgm:cxn modelId="{E8F25C49-F4EE-4F05-B914-D44C9C96C58D}" type="presOf" srcId="{6E3946A3-28EA-41B8-A65F-0651086A1903}" destId="{41DF66D6-2418-465E-BBCF-27B170BE706A}" srcOrd="0" destOrd="0" presId="urn:microsoft.com/office/officeart/2005/8/layout/process1"/>
    <dgm:cxn modelId="{35C2FD6A-8384-49A6-A251-21A74FC3ACF7}" type="presOf" srcId="{D5498FA1-71FC-44BC-B742-E0BCCC843352}" destId="{E8FEFA17-1917-414B-9E24-C44F40C1FC6C}" srcOrd="1" destOrd="0" presId="urn:microsoft.com/office/officeart/2005/8/layout/process1"/>
    <dgm:cxn modelId="{E915D8BA-516C-4895-9444-69E151613047}" type="presOf" srcId="{3E05ED53-AB4C-4238-9E21-8C75E3C84FA5}" destId="{7A60872C-F01C-4F1E-9924-28B5FC2B88E6}" srcOrd="1" destOrd="0" presId="urn:microsoft.com/office/officeart/2005/8/layout/process1"/>
    <dgm:cxn modelId="{1D20BB56-4779-4EB9-BEE2-95ECB3377F3D}" type="presOf" srcId="{3E05ED53-AB4C-4238-9E21-8C75E3C84FA5}" destId="{19FDDD31-ABD5-4EAA-91A0-C34052A65A14}" srcOrd="0" destOrd="0" presId="urn:microsoft.com/office/officeart/2005/8/layout/process1"/>
    <dgm:cxn modelId="{74AB6E48-B0B5-4815-9A3D-ADAE139E5648}" type="presOf" srcId="{6001D471-473F-45B5-B3E6-C0260BB9518B}" destId="{A2084FD1-3AF6-4BEB-B017-BB5A87CBD288}" srcOrd="1" destOrd="0" presId="urn:microsoft.com/office/officeart/2005/8/layout/process1"/>
    <dgm:cxn modelId="{3430BDFF-3556-4D49-AA6D-275AA9F28001}" type="presOf" srcId="{59C1BDD0-909B-4481-BB89-B11481F74186}" destId="{381BFFBA-8189-4116-B735-2614FCA11FE6}" srcOrd="0" destOrd="0" presId="urn:microsoft.com/office/officeart/2005/8/layout/process1"/>
    <dgm:cxn modelId="{73CBF67D-8D43-4C38-8C60-93FE46B0E80C}" type="presOf" srcId="{DD1F2D06-2227-4CCC-B195-360976B9D6C6}" destId="{07163717-2A41-43C3-A493-39CC3E036BC5}" srcOrd="1" destOrd="0" presId="urn:microsoft.com/office/officeart/2005/8/layout/process1"/>
    <dgm:cxn modelId="{D67BB0AE-A544-46FB-80AC-9826CC27BCDC}" type="presParOf" srcId="{41DF66D6-2418-465E-BBCF-27B170BE706A}" destId="{5807E151-2469-4B67-A113-2975A37DE16A}" srcOrd="0" destOrd="0" presId="urn:microsoft.com/office/officeart/2005/8/layout/process1"/>
    <dgm:cxn modelId="{207CF86A-F64F-49BD-99F9-BFC3E49708C9}" type="presParOf" srcId="{41DF66D6-2418-465E-BBCF-27B170BE706A}" destId="{19FDDD31-ABD5-4EAA-91A0-C34052A65A14}" srcOrd="1" destOrd="0" presId="urn:microsoft.com/office/officeart/2005/8/layout/process1"/>
    <dgm:cxn modelId="{14E7C810-EBA9-4CB9-8D8C-4BFF72BDEA13}" type="presParOf" srcId="{19FDDD31-ABD5-4EAA-91A0-C34052A65A14}" destId="{7A60872C-F01C-4F1E-9924-28B5FC2B88E6}" srcOrd="0" destOrd="0" presId="urn:microsoft.com/office/officeart/2005/8/layout/process1"/>
    <dgm:cxn modelId="{9FB762C0-A984-48F4-A743-E26F6B538304}" type="presParOf" srcId="{41DF66D6-2418-465E-BBCF-27B170BE706A}" destId="{E482FD68-56BA-4F2A-9BC1-89C1281B71F6}" srcOrd="2" destOrd="0" presId="urn:microsoft.com/office/officeart/2005/8/layout/process1"/>
    <dgm:cxn modelId="{B6AFF554-BA24-4A52-9D6E-52E8708A44BD}" type="presParOf" srcId="{41DF66D6-2418-465E-BBCF-27B170BE706A}" destId="{381BFFBA-8189-4116-B735-2614FCA11FE6}" srcOrd="3" destOrd="0" presId="urn:microsoft.com/office/officeart/2005/8/layout/process1"/>
    <dgm:cxn modelId="{AB82B92F-06C3-40C2-BBE3-973155FE85AC}" type="presParOf" srcId="{381BFFBA-8189-4116-B735-2614FCA11FE6}" destId="{A33453F7-8DC5-4246-A4DD-1B2948C0B1DC}" srcOrd="0" destOrd="0" presId="urn:microsoft.com/office/officeart/2005/8/layout/process1"/>
    <dgm:cxn modelId="{C592ECE7-0016-4B46-8159-124B24AAA091}" type="presParOf" srcId="{41DF66D6-2418-465E-BBCF-27B170BE706A}" destId="{6BCEDC8F-1F10-4BFA-B68F-CF25494C688B}" srcOrd="4" destOrd="0" presId="urn:microsoft.com/office/officeart/2005/8/layout/process1"/>
    <dgm:cxn modelId="{DFE78A91-E2D4-4C35-803A-0687413F46FE}" type="presParOf" srcId="{41DF66D6-2418-465E-BBCF-27B170BE706A}" destId="{766D105C-274E-422C-9E12-74849492DC7A}" srcOrd="5" destOrd="0" presId="urn:microsoft.com/office/officeart/2005/8/layout/process1"/>
    <dgm:cxn modelId="{85A60D7C-71EC-4690-BA24-294CA161601E}" type="presParOf" srcId="{766D105C-274E-422C-9E12-74849492DC7A}" destId="{E8FEFA17-1917-414B-9E24-C44F40C1FC6C}" srcOrd="0" destOrd="0" presId="urn:microsoft.com/office/officeart/2005/8/layout/process1"/>
    <dgm:cxn modelId="{D67BABBC-0AF3-401C-9A29-CFF496C871FB}" type="presParOf" srcId="{41DF66D6-2418-465E-BBCF-27B170BE706A}" destId="{D68FA430-768D-48AB-BBCC-0BD04E05CF96}" srcOrd="6" destOrd="0" presId="urn:microsoft.com/office/officeart/2005/8/layout/process1"/>
    <dgm:cxn modelId="{2FECABF5-0F95-40FC-8D5A-BB88697EAFAB}" type="presParOf" srcId="{41DF66D6-2418-465E-BBCF-27B170BE706A}" destId="{8D45F9EA-7836-4475-A25A-3B0685B74F57}" srcOrd="7" destOrd="0" presId="urn:microsoft.com/office/officeart/2005/8/layout/process1"/>
    <dgm:cxn modelId="{D7FA7049-6407-4EF9-9CD9-ACF459ABFC3C}" type="presParOf" srcId="{8D45F9EA-7836-4475-A25A-3B0685B74F57}" destId="{07163717-2A41-43C3-A493-39CC3E036BC5}" srcOrd="0" destOrd="0" presId="urn:microsoft.com/office/officeart/2005/8/layout/process1"/>
    <dgm:cxn modelId="{CF64A914-609B-4FE6-83FA-A9B7A5D46F07}" type="presParOf" srcId="{41DF66D6-2418-465E-BBCF-27B170BE706A}" destId="{8E9A19A8-7DD3-4CA0-8F46-E3B8E8A1687B}" srcOrd="8" destOrd="0" presId="urn:microsoft.com/office/officeart/2005/8/layout/process1"/>
    <dgm:cxn modelId="{2174237D-508E-4781-B5E8-0735BEDD76DC}" type="presParOf" srcId="{41DF66D6-2418-465E-BBCF-27B170BE706A}" destId="{4411C664-DDFA-448C-B24C-53E9E07D30F6}" srcOrd="9" destOrd="0" presId="urn:microsoft.com/office/officeart/2005/8/layout/process1"/>
    <dgm:cxn modelId="{9BD0D6E0-C5FB-4B52-870A-D89512730308}" type="presParOf" srcId="{4411C664-DDFA-448C-B24C-53E9E07D30F6}" destId="{A2084FD1-3AF6-4BEB-B017-BB5A87CBD288}" srcOrd="0" destOrd="0" presId="urn:microsoft.com/office/officeart/2005/8/layout/process1"/>
    <dgm:cxn modelId="{1809108A-C894-4F4B-8D37-A7D2C6266A24}" type="presParOf" srcId="{41DF66D6-2418-465E-BBCF-27B170BE706A}" destId="{D8F49EAC-E341-4F9F-968D-9C5E87E9162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37660-B485-40BC-8C5D-BDC3EB361C1D}">
      <dsp:nvSpPr>
        <dsp:cNvPr id="0" name=""/>
        <dsp:cNvSpPr/>
      </dsp:nvSpPr>
      <dsp:spPr>
        <a:xfrm>
          <a:off x="3571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产生</a:t>
          </a:r>
          <a:r>
            <a:rPr lang="en-US" sz="2200" b="0" i="0" kern="1200" dirty="0" smtClean="0"/>
            <a:t>page fault</a:t>
          </a:r>
          <a:r>
            <a:rPr lang="zh-CN" altLang="en-US" sz="2200" b="0" i="0" kern="1200" dirty="0" smtClean="0"/>
            <a:t>异常</a:t>
          </a:r>
          <a:endParaRPr lang="zh-CN" altLang="en-US" sz="2200" kern="1200" dirty="0"/>
        </a:p>
      </dsp:txBody>
      <dsp:txXfrm>
        <a:off x="31015" y="532599"/>
        <a:ext cx="1506815" cy="882133"/>
      </dsp:txXfrm>
    </dsp:sp>
    <dsp:sp modelId="{768AA73D-2BD9-431F-84A7-594D785C1E16}">
      <dsp:nvSpPr>
        <dsp:cNvPr id="0" name=""/>
        <dsp:cNvSpPr/>
      </dsp:nvSpPr>
      <dsp:spPr>
        <a:xfrm>
          <a:off x="1721445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857475"/>
        <a:ext cx="231757" cy="232382"/>
      </dsp:txXfrm>
    </dsp:sp>
    <dsp:sp modelId="{CA18892B-F9D4-4D8D-8FA5-937031EBA680}">
      <dsp:nvSpPr>
        <dsp:cNvPr id="0" name=""/>
        <dsp:cNvSpPr/>
      </dsp:nvSpPr>
      <dsp:spPr>
        <a:xfrm>
          <a:off x="2189956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存储相关信息</a:t>
          </a:r>
          <a:endParaRPr lang="zh-CN" altLang="en-US" sz="2200" kern="1200" dirty="0"/>
        </a:p>
      </dsp:txBody>
      <dsp:txXfrm>
        <a:off x="2217400" y="532599"/>
        <a:ext cx="1506815" cy="882133"/>
      </dsp:txXfrm>
    </dsp:sp>
    <dsp:sp modelId="{83EFFFE3-D86A-485F-AF27-6A567D1D524F}">
      <dsp:nvSpPr>
        <dsp:cNvPr id="0" name=""/>
        <dsp:cNvSpPr/>
      </dsp:nvSpPr>
      <dsp:spPr>
        <a:xfrm>
          <a:off x="3907829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857475"/>
        <a:ext cx="231757" cy="232382"/>
      </dsp:txXfrm>
    </dsp:sp>
    <dsp:sp modelId="{9FDD0694-97C1-48F8-8660-477D2FC2B4B6}">
      <dsp:nvSpPr>
        <dsp:cNvPr id="0" name=""/>
        <dsp:cNvSpPr/>
      </dsp:nvSpPr>
      <dsp:spPr>
        <a:xfrm>
          <a:off x="4376340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保存现场</a:t>
          </a:r>
          <a:endParaRPr lang="zh-CN" altLang="en-US" sz="2200" kern="1200" dirty="0"/>
        </a:p>
      </dsp:txBody>
      <dsp:txXfrm>
        <a:off x="4403784" y="532599"/>
        <a:ext cx="1506815" cy="882133"/>
      </dsp:txXfrm>
    </dsp:sp>
    <dsp:sp modelId="{876A9DC5-D083-43E9-AA82-5507CD1C3F3B}">
      <dsp:nvSpPr>
        <dsp:cNvPr id="0" name=""/>
        <dsp:cNvSpPr/>
      </dsp:nvSpPr>
      <dsp:spPr>
        <a:xfrm>
          <a:off x="6094214" y="7800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857475"/>
        <a:ext cx="231757" cy="232382"/>
      </dsp:txXfrm>
    </dsp:sp>
    <dsp:sp modelId="{E044E2E5-BD00-4A08-BE2E-E200D8A4BA7A}">
      <dsp:nvSpPr>
        <dsp:cNvPr id="0" name=""/>
        <dsp:cNvSpPr/>
      </dsp:nvSpPr>
      <dsp:spPr>
        <a:xfrm>
          <a:off x="6562724" y="505155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smtClean="0"/>
            <a:t>中断服务例程</a:t>
          </a:r>
          <a:endParaRPr lang="zh-CN" altLang="en-US" sz="2200" kern="1200" dirty="0"/>
        </a:p>
      </dsp:txBody>
      <dsp:txXfrm>
        <a:off x="6590168" y="532599"/>
        <a:ext cx="1506815" cy="8821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5B3D-B107-4E30-AD3E-0ED2E0800F7D}">
      <dsp:nvSpPr>
        <dsp:cNvPr id="0" name=""/>
        <dsp:cNvSpPr/>
      </dsp:nvSpPr>
      <dsp:spPr>
        <a:xfrm>
          <a:off x="2832" y="2116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通用文件系统访问接口</a:t>
          </a:r>
          <a:endParaRPr lang="zh-CN" altLang="en-US" sz="2500" kern="1200" dirty="0"/>
        </a:p>
      </dsp:txBody>
      <dsp:txXfrm>
        <a:off x="21283" y="20567"/>
        <a:ext cx="5758792" cy="593054"/>
      </dsp:txXfrm>
    </dsp:sp>
    <dsp:sp modelId="{2CC3029D-6ADC-4F3A-9349-B109F899F52A}">
      <dsp:nvSpPr>
        <dsp:cNvPr id="0" name=""/>
        <dsp:cNvSpPr/>
      </dsp:nvSpPr>
      <dsp:spPr>
        <a:xfrm>
          <a:off x="2832" y="692352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文件系统抽象层</a:t>
          </a:r>
          <a:r>
            <a:rPr lang="en-US" altLang="zh-CN" sz="2500" b="0" i="0" kern="1200" dirty="0" smtClean="0"/>
            <a:t>VFS</a:t>
          </a:r>
          <a:endParaRPr lang="en-US" altLang="zh-CN" sz="2500" b="0" i="0" kern="1200" dirty="0"/>
        </a:p>
      </dsp:txBody>
      <dsp:txXfrm>
        <a:off x="21283" y="710803"/>
        <a:ext cx="5758792" cy="593054"/>
      </dsp:txXfrm>
    </dsp:sp>
    <dsp:sp modelId="{C73748AC-3AB0-4EFC-8E04-5BE179733346}">
      <dsp:nvSpPr>
        <dsp:cNvPr id="0" name=""/>
        <dsp:cNvSpPr/>
      </dsp:nvSpPr>
      <dsp:spPr>
        <a:xfrm>
          <a:off x="2832" y="1382588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Simple FS</a:t>
          </a:r>
          <a:r>
            <a:rPr lang="zh-CN" altLang="en-US" sz="2500" b="0" i="0" kern="1200" dirty="0" smtClean="0"/>
            <a:t>文件系统实现</a:t>
          </a:r>
          <a:endParaRPr lang="zh-CN" altLang="en-US" sz="2500" b="0" i="0" kern="1200" dirty="0"/>
        </a:p>
      </dsp:txBody>
      <dsp:txXfrm>
        <a:off x="21283" y="1401039"/>
        <a:ext cx="5758792" cy="593054"/>
      </dsp:txXfrm>
    </dsp:sp>
    <dsp:sp modelId="{6E7718B8-0BA4-40F3-893C-ABD7DFB0A3ED}">
      <dsp:nvSpPr>
        <dsp:cNvPr id="0" name=""/>
        <dsp:cNvSpPr/>
      </dsp:nvSpPr>
      <dsp:spPr>
        <a:xfrm>
          <a:off x="2832" y="2072824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文件系统</a:t>
          </a:r>
          <a:r>
            <a:rPr lang="en-US" altLang="zh-CN" sz="2500" b="0" i="0" kern="1200" dirty="0" smtClean="0"/>
            <a:t>IO</a:t>
          </a:r>
          <a:r>
            <a:rPr lang="zh-CN" altLang="en-US" sz="2500" b="0" i="0" kern="1200" dirty="0" smtClean="0"/>
            <a:t>设备接口</a:t>
          </a:r>
          <a:endParaRPr lang="zh-CN" altLang="en-US" sz="2500" b="0" i="0" kern="1200" dirty="0"/>
        </a:p>
      </dsp:txBody>
      <dsp:txXfrm>
        <a:off x="21283" y="2091275"/>
        <a:ext cx="5758792" cy="593054"/>
      </dsp:txXfrm>
    </dsp:sp>
    <dsp:sp modelId="{D25E9421-CDC6-43C2-B870-F2C4AE77D0A3}">
      <dsp:nvSpPr>
        <dsp:cNvPr id="0" name=""/>
        <dsp:cNvSpPr/>
      </dsp:nvSpPr>
      <dsp:spPr>
        <a:xfrm>
          <a:off x="2832" y="2763060"/>
          <a:ext cx="5795694" cy="629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dirty="0" smtClean="0"/>
            <a:t>硬盘驱动、串口驱动</a:t>
          </a:r>
          <a:endParaRPr lang="zh-CN" altLang="en-US" sz="2500" b="0" i="0" kern="1200" dirty="0"/>
        </a:p>
      </dsp:txBody>
      <dsp:txXfrm>
        <a:off x="21283" y="2781511"/>
        <a:ext cx="5758792" cy="593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5B3D-B107-4E30-AD3E-0ED2E0800F7D}">
      <dsp:nvSpPr>
        <dsp:cNvPr id="0" name=""/>
        <dsp:cNvSpPr/>
      </dsp:nvSpPr>
      <dsp:spPr>
        <a:xfrm>
          <a:off x="1892" y="740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kern="1200" smtClean="0"/>
            <a:t>文件系统相关用户库</a:t>
          </a:r>
          <a:endParaRPr lang="zh-CN" altLang="en-US" sz="2500" kern="1200" dirty="0"/>
        </a:p>
      </dsp:txBody>
      <dsp:txXfrm>
        <a:off x="20804" y="19652"/>
        <a:ext cx="3834430" cy="607881"/>
      </dsp:txXfrm>
    </dsp:sp>
    <dsp:sp modelId="{2CC3029D-6ADC-4F3A-9349-B109F899F52A}">
      <dsp:nvSpPr>
        <dsp:cNvPr id="0" name=""/>
        <dsp:cNvSpPr/>
      </dsp:nvSpPr>
      <dsp:spPr>
        <a:xfrm>
          <a:off x="1892" y="687727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提供抽象函数指针列表和接口</a:t>
          </a:r>
          <a:endParaRPr lang="en-US" altLang="zh-CN" sz="2200" b="0" i="0" kern="1200" dirty="0"/>
        </a:p>
      </dsp:txBody>
      <dsp:txXfrm>
        <a:off x="20804" y="706639"/>
        <a:ext cx="3834430" cy="607881"/>
      </dsp:txXfrm>
    </dsp:sp>
    <dsp:sp modelId="{C73748AC-3AB0-4EFC-8E04-5BE179733346}">
      <dsp:nvSpPr>
        <dsp:cNvPr id="0" name=""/>
        <dsp:cNvSpPr/>
      </dsp:nvSpPr>
      <dsp:spPr>
        <a:xfrm>
          <a:off x="1892" y="1374713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err="1" smtClean="0"/>
            <a:t>sfs</a:t>
          </a:r>
          <a:r>
            <a:rPr lang="zh-CN" altLang="en-US" sz="2200" b="0" i="0" kern="1200" dirty="0" smtClean="0"/>
            <a:t>的</a:t>
          </a:r>
          <a:r>
            <a:rPr lang="en-US" altLang="zh-CN" sz="2200" b="0" i="0" kern="1200" dirty="0" err="1" smtClean="0"/>
            <a:t>inode</a:t>
          </a:r>
          <a:r>
            <a:rPr lang="zh-CN" altLang="en-US" sz="2200" b="0" i="0" kern="1200" dirty="0" smtClean="0"/>
            <a:t>、</a:t>
          </a:r>
          <a:r>
            <a:rPr lang="en-US" altLang="zh-CN" sz="2200" b="0" i="0" kern="1200" dirty="0" smtClean="0"/>
            <a:t>fs</a:t>
          </a:r>
          <a:r>
            <a:rPr lang="zh-CN" altLang="en-US" sz="2200" b="0" i="0" kern="1200" dirty="0" smtClean="0"/>
            <a:t>实现</a:t>
          </a:r>
          <a:endParaRPr lang="zh-CN" altLang="en-US" sz="2200" b="0" i="0" kern="1200" dirty="0"/>
        </a:p>
      </dsp:txBody>
      <dsp:txXfrm>
        <a:off x="20804" y="1393625"/>
        <a:ext cx="3834430" cy="607881"/>
      </dsp:txXfrm>
    </dsp:sp>
    <dsp:sp modelId="{6E7718B8-0BA4-40F3-893C-ABD7DFB0A3ED}">
      <dsp:nvSpPr>
        <dsp:cNvPr id="0" name=""/>
        <dsp:cNvSpPr/>
      </dsp:nvSpPr>
      <dsp:spPr>
        <a:xfrm>
          <a:off x="1892" y="2061700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/>
            <a:t>device/</a:t>
          </a:r>
          <a:r>
            <a:rPr lang="en-US" altLang="zh-CN" sz="2200" b="0" i="0" kern="1200" dirty="0" err="1" smtClean="0"/>
            <a:t>stdio</a:t>
          </a:r>
          <a:r>
            <a:rPr lang="zh-CN" altLang="en-US" sz="2200" b="0" i="0" kern="1200" dirty="0" smtClean="0"/>
            <a:t>访问接口</a:t>
          </a:r>
          <a:endParaRPr lang="zh-CN" altLang="en-US" sz="2200" b="0" i="0" kern="1200" dirty="0"/>
        </a:p>
      </dsp:txBody>
      <dsp:txXfrm>
        <a:off x="20804" y="2080612"/>
        <a:ext cx="3834430" cy="607881"/>
      </dsp:txXfrm>
    </dsp:sp>
    <dsp:sp modelId="{D25E9421-CDC6-43C2-B870-F2C4AE77D0A3}">
      <dsp:nvSpPr>
        <dsp:cNvPr id="0" name=""/>
        <dsp:cNvSpPr/>
      </dsp:nvSpPr>
      <dsp:spPr>
        <a:xfrm>
          <a:off x="1892" y="2748687"/>
          <a:ext cx="3872254" cy="645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访问各种具体设备驱动</a:t>
          </a:r>
          <a:endParaRPr lang="zh-CN" altLang="en-US" sz="2200" b="0" i="0" kern="1200" dirty="0"/>
        </a:p>
      </dsp:txBody>
      <dsp:txXfrm>
        <a:off x="20804" y="2767599"/>
        <a:ext cx="3834430" cy="6078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256E2-9913-428A-A0B9-B0B35D35507F}">
      <dsp:nvSpPr>
        <dsp:cNvPr id="0" name=""/>
        <dsp:cNvSpPr/>
      </dsp:nvSpPr>
      <dsp:spPr>
        <a:xfrm>
          <a:off x="3055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superblock</a:t>
          </a:r>
          <a:endParaRPr lang="zh-CN" altLang="en-US" sz="1900" kern="1200" dirty="0"/>
        </a:p>
      </dsp:txBody>
      <dsp:txXfrm>
        <a:off x="3055" y="430907"/>
        <a:ext cx="1837531" cy="547200"/>
      </dsp:txXfrm>
    </dsp:sp>
    <dsp:sp modelId="{BF6B2335-272A-48C8-AC4C-E7630101CF5F}">
      <dsp:nvSpPr>
        <dsp:cNvPr id="0" name=""/>
        <dsp:cNvSpPr/>
      </dsp:nvSpPr>
      <dsp:spPr>
        <a:xfrm>
          <a:off x="3055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超级块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关键参数信息</a:t>
          </a:r>
          <a:endParaRPr lang="zh-CN" altLang="en-US" sz="1900" kern="1200" dirty="0"/>
        </a:p>
      </dsp:txBody>
      <dsp:txXfrm>
        <a:off x="3055" y="978107"/>
        <a:ext cx="1837531" cy="1199564"/>
      </dsp:txXfrm>
    </dsp:sp>
    <dsp:sp modelId="{E963FF34-651A-4B83-8362-B82B8D82D8F8}">
      <dsp:nvSpPr>
        <dsp:cNvPr id="0" name=""/>
        <dsp:cNvSpPr/>
      </dsp:nvSpPr>
      <dsp:spPr>
        <a:xfrm>
          <a:off x="2097841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0" i="0" kern="1200" dirty="0" smtClean="0"/>
            <a:t>r</a:t>
          </a:r>
          <a:r>
            <a:rPr lang="en-US" sz="1900" b="0" i="0" kern="1200" dirty="0" smtClean="0"/>
            <a:t>oot-</a:t>
          </a:r>
          <a:r>
            <a:rPr lang="en-US" sz="1900" b="0" i="0" kern="1200" dirty="0" err="1" smtClean="0"/>
            <a:t>dir</a:t>
          </a:r>
          <a:r>
            <a:rPr lang="en-US" sz="1900" b="0" i="0" kern="1200" dirty="0" smtClean="0"/>
            <a:t> </a:t>
          </a:r>
          <a:r>
            <a:rPr lang="en-US" sz="1900" b="0" i="0" kern="1200" dirty="0" err="1" smtClean="0"/>
            <a:t>inode</a:t>
          </a:r>
          <a:endParaRPr lang="zh-CN" altLang="en-US" sz="1900" kern="1200" dirty="0"/>
        </a:p>
      </dsp:txBody>
      <dsp:txXfrm>
        <a:off x="2097841" y="430907"/>
        <a:ext cx="1837531" cy="547200"/>
      </dsp:txXfrm>
    </dsp:sp>
    <dsp:sp modelId="{ED282315-2477-4DD8-B572-790711D01311}">
      <dsp:nvSpPr>
        <dsp:cNvPr id="0" name=""/>
        <dsp:cNvSpPr/>
      </dsp:nvSpPr>
      <dsp:spPr>
        <a:xfrm>
          <a:off x="2097841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smtClean="0"/>
            <a:t>根目录的相关信息</a:t>
          </a:r>
          <a:endParaRPr lang="zh-CN" altLang="en-US" sz="1900" kern="1200" dirty="0"/>
        </a:p>
      </dsp:txBody>
      <dsp:txXfrm>
        <a:off x="2097841" y="978107"/>
        <a:ext cx="1837531" cy="1199564"/>
      </dsp:txXfrm>
    </dsp:sp>
    <dsp:sp modelId="{D66F1CB1-33DF-491E-9769-84CAAE20E9F0}">
      <dsp:nvSpPr>
        <dsp:cNvPr id="0" name=""/>
        <dsp:cNvSpPr/>
      </dsp:nvSpPr>
      <dsp:spPr>
        <a:xfrm>
          <a:off x="4192627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err="1" smtClean="0"/>
            <a:t>freemap</a:t>
          </a:r>
          <a:endParaRPr lang="zh-CN" altLang="en-US" sz="1900" kern="1200" dirty="0"/>
        </a:p>
      </dsp:txBody>
      <dsp:txXfrm>
        <a:off x="4192627" y="430907"/>
        <a:ext cx="1837531" cy="547200"/>
      </dsp:txXfrm>
    </dsp:sp>
    <dsp:sp modelId="{538EE7C4-BD4E-4B38-9C40-E0F4600C0D35}">
      <dsp:nvSpPr>
        <dsp:cNvPr id="0" name=""/>
        <dsp:cNvSpPr/>
      </dsp:nvSpPr>
      <dsp:spPr>
        <a:xfrm>
          <a:off x="4192627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块占用信息，</a:t>
          </a:r>
          <a:r>
            <a:rPr lang="en-US" altLang="zh-CN" sz="1900" b="0" i="0" kern="1200" dirty="0" err="1" smtClean="0"/>
            <a:t>freemap</a:t>
          </a:r>
          <a:endParaRPr lang="zh-CN" altLang="en-US" sz="1900" kern="1200" dirty="0"/>
        </a:p>
      </dsp:txBody>
      <dsp:txXfrm>
        <a:off x="4192627" y="978107"/>
        <a:ext cx="1837531" cy="1199564"/>
      </dsp:txXfrm>
    </dsp:sp>
    <dsp:sp modelId="{16814760-C237-499A-AA5C-8E86405EA3C1}">
      <dsp:nvSpPr>
        <dsp:cNvPr id="0" name=""/>
        <dsp:cNvSpPr/>
      </dsp:nvSpPr>
      <dsp:spPr>
        <a:xfrm>
          <a:off x="6287412" y="430907"/>
          <a:ext cx="1837531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err="1" smtClean="0"/>
            <a:t>data_blocks</a:t>
          </a:r>
          <a:endParaRPr lang="zh-CN" altLang="en-US" sz="1900" kern="1200" dirty="0"/>
        </a:p>
      </dsp:txBody>
      <dsp:txXfrm>
        <a:off x="6287412" y="430907"/>
        <a:ext cx="1837531" cy="547200"/>
      </dsp:txXfrm>
    </dsp:sp>
    <dsp:sp modelId="{F10DDD83-C426-4B77-9FD6-F6299A19AA7F}">
      <dsp:nvSpPr>
        <dsp:cNvPr id="0" name=""/>
        <dsp:cNvSpPr/>
      </dsp:nvSpPr>
      <dsp:spPr>
        <a:xfrm>
          <a:off x="6287412" y="978107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0" i="0" kern="1200" dirty="0" smtClean="0"/>
            <a:t>所有的</a:t>
          </a:r>
          <a:r>
            <a:rPr lang="en-US" altLang="zh-CN" sz="1900" b="0" i="0" kern="1200" dirty="0" err="1" smtClean="0"/>
            <a:t>inode</a:t>
          </a:r>
          <a:r>
            <a:rPr lang="zh-CN" altLang="en-US" sz="1900" b="0" i="0" kern="1200" dirty="0" smtClean="0"/>
            <a:t>信息</a:t>
          </a:r>
          <a:endParaRPr lang="zh-CN" altLang="en-US" sz="1900" kern="1200" dirty="0"/>
        </a:p>
      </dsp:txBody>
      <dsp:txXfrm>
        <a:off x="6287412" y="978107"/>
        <a:ext cx="1837531" cy="1199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12AA-DC29-4739-BD89-C7146E5C3589}">
      <dsp:nvSpPr>
        <dsp:cNvPr id="0" name=""/>
        <dsp:cNvSpPr/>
      </dsp:nvSpPr>
      <dsp:spPr>
        <a:xfrm>
          <a:off x="0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初始化</a:t>
          </a:r>
          <a:r>
            <a:rPr lang="en-US" altLang="zh-CN" sz="2000" kern="1200" dirty="0" smtClean="0"/>
            <a:t>PCB</a:t>
          </a:r>
          <a:endParaRPr lang="zh-CN" altLang="en-US" sz="2000" kern="1200" dirty="0"/>
        </a:p>
      </dsp:txBody>
      <dsp:txXfrm>
        <a:off x="35253" y="35253"/>
        <a:ext cx="1367769" cy="1133136"/>
      </dsp:txXfrm>
    </dsp:sp>
    <dsp:sp modelId="{3CD7FC01-3D54-4879-B8D7-9B80AAE18534}">
      <dsp:nvSpPr>
        <dsp:cNvPr id="0" name=""/>
        <dsp:cNvSpPr/>
      </dsp:nvSpPr>
      <dsp:spPr>
        <a:xfrm>
          <a:off x="160221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602219" y="505714"/>
        <a:ext cx="185276" cy="192213"/>
      </dsp:txXfrm>
    </dsp:sp>
    <dsp:sp modelId="{5B3A2815-8C73-45B2-B4F2-6D9DB2297A42}">
      <dsp:nvSpPr>
        <dsp:cNvPr id="0" name=""/>
        <dsp:cNvSpPr/>
      </dsp:nvSpPr>
      <dsp:spPr>
        <a:xfrm>
          <a:off x="2013584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初始化内核栈</a:t>
          </a:r>
          <a:endParaRPr lang="zh-CN" altLang="en-US" sz="2000" kern="1200" dirty="0"/>
        </a:p>
      </dsp:txBody>
      <dsp:txXfrm>
        <a:off x="2048837" y="35253"/>
        <a:ext cx="1367769" cy="1133136"/>
      </dsp:txXfrm>
    </dsp:sp>
    <dsp:sp modelId="{16963414-8C44-4263-BA3C-76A0333E8C8A}">
      <dsp:nvSpPr>
        <dsp:cNvPr id="0" name=""/>
        <dsp:cNvSpPr/>
      </dsp:nvSpPr>
      <dsp:spPr>
        <a:xfrm>
          <a:off x="3615804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615804" y="505714"/>
        <a:ext cx="185276" cy="192213"/>
      </dsp:txXfrm>
    </dsp:sp>
    <dsp:sp modelId="{2E8FC29A-D03C-4EB5-93C2-375B5F096C71}">
      <dsp:nvSpPr>
        <dsp:cNvPr id="0" name=""/>
        <dsp:cNvSpPr/>
      </dsp:nvSpPr>
      <dsp:spPr>
        <a:xfrm>
          <a:off x="4027169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复制进程内存管理</a:t>
          </a:r>
          <a:endParaRPr lang="zh-CN" altLang="en-US" sz="2000" kern="1200" dirty="0"/>
        </a:p>
      </dsp:txBody>
      <dsp:txXfrm>
        <a:off x="4062422" y="35253"/>
        <a:ext cx="1367769" cy="1133136"/>
      </dsp:txXfrm>
    </dsp:sp>
    <dsp:sp modelId="{077D01BC-BBF5-4C07-8CB0-27899355045C}">
      <dsp:nvSpPr>
        <dsp:cNvPr id="0" name=""/>
        <dsp:cNvSpPr/>
      </dsp:nvSpPr>
      <dsp:spPr>
        <a:xfrm>
          <a:off x="562938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629389" y="505714"/>
        <a:ext cx="185276" cy="192213"/>
      </dsp:txXfrm>
    </dsp:sp>
    <dsp:sp modelId="{94A94101-380D-41E9-9914-653BE2E4C24F}">
      <dsp:nvSpPr>
        <dsp:cNvPr id="0" name=""/>
        <dsp:cNvSpPr/>
      </dsp:nvSpPr>
      <dsp:spPr>
        <a:xfrm>
          <a:off x="6040754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设置</a:t>
          </a:r>
          <a:r>
            <a:rPr lang="zh-CN" altLang="en-US" sz="2000" b="0" i="0" kern="1200" dirty="0" smtClean="0"/>
            <a:t>中断帧和执行上下文</a:t>
          </a:r>
          <a:endParaRPr lang="zh-CN" altLang="en-US" sz="2000" kern="1200" dirty="0"/>
        </a:p>
      </dsp:txBody>
      <dsp:txXfrm>
        <a:off x="6076007" y="35253"/>
        <a:ext cx="1367769" cy="1133136"/>
      </dsp:txXfrm>
    </dsp:sp>
    <dsp:sp modelId="{8D657B99-125A-47E3-BBFD-12C99628A05E}">
      <dsp:nvSpPr>
        <dsp:cNvPr id="0" name=""/>
        <dsp:cNvSpPr/>
      </dsp:nvSpPr>
      <dsp:spPr>
        <a:xfrm>
          <a:off x="7642974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642974" y="505714"/>
        <a:ext cx="185276" cy="192213"/>
      </dsp:txXfrm>
    </dsp:sp>
    <dsp:sp modelId="{A72F7968-6F70-46E7-80B2-2F298C7FF39D}">
      <dsp:nvSpPr>
        <dsp:cNvPr id="0" name=""/>
        <dsp:cNvSpPr/>
      </dsp:nvSpPr>
      <dsp:spPr>
        <a:xfrm>
          <a:off x="8054340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进程控制块放入列表</a:t>
          </a:r>
          <a:endParaRPr lang="zh-CN" altLang="en-US" sz="2000" kern="1200" dirty="0"/>
        </a:p>
      </dsp:txBody>
      <dsp:txXfrm>
        <a:off x="8089593" y="35253"/>
        <a:ext cx="1367769" cy="1133136"/>
      </dsp:txXfrm>
    </dsp:sp>
    <dsp:sp modelId="{61A9689A-43ED-4259-978E-A874BEC25A84}">
      <dsp:nvSpPr>
        <dsp:cNvPr id="0" name=""/>
        <dsp:cNvSpPr/>
      </dsp:nvSpPr>
      <dsp:spPr>
        <a:xfrm>
          <a:off x="9656559" y="441643"/>
          <a:ext cx="264680" cy="320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9656559" y="505714"/>
        <a:ext cx="185276" cy="192213"/>
      </dsp:txXfrm>
    </dsp:sp>
    <dsp:sp modelId="{05C5DCF3-095C-4DA0-BB08-0657ADFD81C5}">
      <dsp:nvSpPr>
        <dsp:cNvPr id="0" name=""/>
        <dsp:cNvSpPr/>
      </dsp:nvSpPr>
      <dsp:spPr>
        <a:xfrm>
          <a:off x="10067925" y="0"/>
          <a:ext cx="1438275" cy="120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进程置为可执行</a:t>
          </a:r>
          <a:endParaRPr lang="zh-CN" altLang="en-US" sz="2000" kern="1200" dirty="0"/>
        </a:p>
      </dsp:txBody>
      <dsp:txXfrm>
        <a:off x="10103178" y="35253"/>
        <a:ext cx="1367769" cy="1133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29E4E-0C2A-437A-BAEA-0C3FC3BA8C98}">
      <dsp:nvSpPr>
        <dsp:cNvPr id="0" name=""/>
        <dsp:cNvSpPr/>
      </dsp:nvSpPr>
      <dsp:spPr>
        <a:xfrm>
          <a:off x="0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设置</a:t>
          </a:r>
          <a:r>
            <a:rPr lang="en-US" altLang="zh-CN" sz="2000" kern="1200" dirty="0" smtClean="0"/>
            <a:t>next</a:t>
          </a:r>
          <a:r>
            <a:rPr lang="zh-CN" altLang="en-US" sz="2000" b="0" i="0" kern="1200" dirty="0" smtClean="0"/>
            <a:t>进程</a:t>
          </a:r>
          <a:endParaRPr lang="zh-CN" altLang="en-US" sz="2000" kern="1200" dirty="0"/>
        </a:p>
      </dsp:txBody>
      <dsp:txXfrm>
        <a:off x="25275" y="1004603"/>
        <a:ext cx="1387725" cy="812415"/>
      </dsp:txXfrm>
    </dsp:sp>
    <dsp:sp modelId="{89203609-D4F4-42F9-A2C9-700A8FAE048F}">
      <dsp:nvSpPr>
        <dsp:cNvPr id="0" name=""/>
        <dsp:cNvSpPr/>
      </dsp:nvSpPr>
      <dsp:spPr>
        <a:xfrm>
          <a:off x="158210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82102" y="1303803"/>
        <a:ext cx="213440" cy="214016"/>
      </dsp:txXfrm>
    </dsp:sp>
    <dsp:sp modelId="{F032C857-4787-43F2-A587-86BFE85B5941}">
      <dsp:nvSpPr>
        <dsp:cNvPr id="0" name=""/>
        <dsp:cNvSpPr/>
      </dsp:nvSpPr>
      <dsp:spPr>
        <a:xfrm>
          <a:off x="2013584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关中断</a:t>
          </a:r>
          <a:endParaRPr lang="zh-CN" altLang="en-US" sz="2000" kern="1200" dirty="0"/>
        </a:p>
      </dsp:txBody>
      <dsp:txXfrm>
        <a:off x="2038859" y="1004603"/>
        <a:ext cx="1387725" cy="812415"/>
      </dsp:txXfrm>
    </dsp:sp>
    <dsp:sp modelId="{AD295F2F-1DB3-49AF-88D4-F4943E44F778}">
      <dsp:nvSpPr>
        <dsp:cNvPr id="0" name=""/>
        <dsp:cNvSpPr/>
      </dsp:nvSpPr>
      <dsp:spPr>
        <a:xfrm>
          <a:off x="3595687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95687" y="1303803"/>
        <a:ext cx="213440" cy="214016"/>
      </dsp:txXfrm>
    </dsp:sp>
    <dsp:sp modelId="{E891BCD5-3350-4392-BE7A-0E4081DC8467}">
      <dsp:nvSpPr>
        <dsp:cNvPr id="0" name=""/>
        <dsp:cNvSpPr/>
      </dsp:nvSpPr>
      <dsp:spPr>
        <a:xfrm>
          <a:off x="4027169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设置栈顶指针</a:t>
          </a:r>
          <a:endParaRPr lang="zh-CN" altLang="en-US" sz="2000" kern="1200" dirty="0"/>
        </a:p>
      </dsp:txBody>
      <dsp:txXfrm>
        <a:off x="4052444" y="1004603"/>
        <a:ext cx="1387725" cy="812415"/>
      </dsp:txXfrm>
    </dsp:sp>
    <dsp:sp modelId="{4743FC19-1E7C-4DC7-82A2-B59097ADBDF0}">
      <dsp:nvSpPr>
        <dsp:cNvPr id="0" name=""/>
        <dsp:cNvSpPr/>
      </dsp:nvSpPr>
      <dsp:spPr>
        <a:xfrm>
          <a:off x="560927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609272" y="1303803"/>
        <a:ext cx="213440" cy="214016"/>
      </dsp:txXfrm>
    </dsp:sp>
    <dsp:sp modelId="{FF805174-066F-4FF8-A53C-3A7DF126C64D}">
      <dsp:nvSpPr>
        <dsp:cNvPr id="0" name=""/>
        <dsp:cNvSpPr/>
      </dsp:nvSpPr>
      <dsp:spPr>
        <a:xfrm>
          <a:off x="6040754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设置</a:t>
          </a:r>
          <a:r>
            <a:rPr lang="en-US" sz="2000" b="0" i="0" kern="1200" dirty="0" smtClean="0"/>
            <a:t>CR3</a:t>
          </a:r>
          <a:endParaRPr lang="zh-CN" altLang="en-US" sz="2000" kern="1200" dirty="0"/>
        </a:p>
      </dsp:txBody>
      <dsp:txXfrm>
        <a:off x="6066029" y="1004603"/>
        <a:ext cx="1387725" cy="812415"/>
      </dsp:txXfrm>
    </dsp:sp>
    <dsp:sp modelId="{E7F448F1-10C8-4C2E-8939-0A97937C0F2B}">
      <dsp:nvSpPr>
        <dsp:cNvPr id="0" name=""/>
        <dsp:cNvSpPr/>
      </dsp:nvSpPr>
      <dsp:spPr>
        <a:xfrm>
          <a:off x="7622857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622857" y="1303803"/>
        <a:ext cx="213440" cy="214016"/>
      </dsp:txXfrm>
    </dsp:sp>
    <dsp:sp modelId="{A3B805F8-6CCE-4DB7-983C-2ADC68CFB618}">
      <dsp:nvSpPr>
        <dsp:cNvPr id="0" name=""/>
        <dsp:cNvSpPr/>
      </dsp:nvSpPr>
      <dsp:spPr>
        <a:xfrm>
          <a:off x="8054340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上下文切换</a:t>
          </a:r>
          <a:endParaRPr lang="zh-CN" altLang="en-US" sz="2000" kern="1200" dirty="0"/>
        </a:p>
      </dsp:txBody>
      <dsp:txXfrm>
        <a:off x="8079615" y="1004603"/>
        <a:ext cx="1387725" cy="812415"/>
      </dsp:txXfrm>
    </dsp:sp>
    <dsp:sp modelId="{0EB33015-7E08-47AE-857E-3B36C21EF0B8}">
      <dsp:nvSpPr>
        <dsp:cNvPr id="0" name=""/>
        <dsp:cNvSpPr/>
      </dsp:nvSpPr>
      <dsp:spPr>
        <a:xfrm>
          <a:off x="9636442" y="1232465"/>
          <a:ext cx="304914" cy="356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9636442" y="1303803"/>
        <a:ext cx="213440" cy="214016"/>
      </dsp:txXfrm>
    </dsp:sp>
    <dsp:sp modelId="{19BF347B-A12A-47E1-BEAF-68E48ACAABBF}">
      <dsp:nvSpPr>
        <dsp:cNvPr id="0" name=""/>
        <dsp:cNvSpPr/>
      </dsp:nvSpPr>
      <dsp:spPr>
        <a:xfrm>
          <a:off x="10067925" y="979328"/>
          <a:ext cx="1438275" cy="86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开中断</a:t>
          </a:r>
          <a:endParaRPr lang="zh-CN" altLang="en-US" sz="2000" kern="1200" dirty="0"/>
        </a:p>
      </dsp:txBody>
      <dsp:txXfrm>
        <a:off x="10093200" y="1004603"/>
        <a:ext cx="1387725" cy="812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1F14-DBC2-4469-91B7-BB2AC6257714}">
      <dsp:nvSpPr>
        <dsp:cNvPr id="0" name=""/>
        <dsp:cNvSpPr/>
      </dsp:nvSpPr>
      <dsp:spPr>
        <a:xfrm>
          <a:off x="3325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i="0" kern="1200" dirty="0" smtClean="0"/>
            <a:t>保存上下文</a:t>
          </a:r>
          <a:endParaRPr lang="zh-CN" altLang="en-US" sz="1700" kern="1200" dirty="0"/>
        </a:p>
      </dsp:txBody>
      <dsp:txXfrm>
        <a:off x="23986" y="874817"/>
        <a:ext cx="989443" cy="664107"/>
      </dsp:txXfrm>
    </dsp:sp>
    <dsp:sp modelId="{7382C6CB-8BF2-42F6-8ECD-A3465EB1555A}">
      <dsp:nvSpPr>
        <dsp:cNvPr id="0" name=""/>
        <dsp:cNvSpPr/>
      </dsp:nvSpPr>
      <dsp:spPr>
        <a:xfrm>
          <a:off x="1137166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37166" y="1130182"/>
        <a:ext cx="152965" cy="153377"/>
      </dsp:txXfrm>
    </dsp:sp>
    <dsp:sp modelId="{0F7A5186-B45A-465B-A7C2-0DB1681B5993}">
      <dsp:nvSpPr>
        <dsp:cNvPr id="0" name=""/>
        <dsp:cNvSpPr/>
      </dsp:nvSpPr>
      <dsp:spPr>
        <a:xfrm>
          <a:off x="1446396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恢复上下文</a:t>
          </a:r>
          <a:endParaRPr lang="zh-CN" altLang="en-US" sz="1700" kern="1200" dirty="0"/>
        </a:p>
      </dsp:txBody>
      <dsp:txXfrm>
        <a:off x="1467057" y="874817"/>
        <a:ext cx="989443" cy="664107"/>
      </dsp:txXfrm>
    </dsp:sp>
    <dsp:sp modelId="{F743DB63-4CEC-466C-9CF3-FFC0C6A227D9}">
      <dsp:nvSpPr>
        <dsp:cNvPr id="0" name=""/>
        <dsp:cNvSpPr/>
      </dsp:nvSpPr>
      <dsp:spPr>
        <a:xfrm>
          <a:off x="2580237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80237" y="1130182"/>
        <a:ext cx="152965" cy="153377"/>
      </dsp:txXfrm>
    </dsp:sp>
    <dsp:sp modelId="{D546A30B-F71D-462F-9336-324EDE7D589D}">
      <dsp:nvSpPr>
        <dsp:cNvPr id="0" name=""/>
        <dsp:cNvSpPr/>
      </dsp:nvSpPr>
      <dsp:spPr>
        <a:xfrm>
          <a:off x="2889467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forkret</a:t>
          </a:r>
          <a:endParaRPr lang="zh-CN" altLang="en-US" sz="1700" kern="1200" dirty="0"/>
        </a:p>
      </dsp:txBody>
      <dsp:txXfrm>
        <a:off x="2910128" y="874817"/>
        <a:ext cx="989443" cy="664107"/>
      </dsp:txXfrm>
    </dsp:sp>
    <dsp:sp modelId="{915FAC2B-58EC-43CA-9F45-7110D3F07641}">
      <dsp:nvSpPr>
        <dsp:cNvPr id="0" name=""/>
        <dsp:cNvSpPr/>
      </dsp:nvSpPr>
      <dsp:spPr>
        <a:xfrm>
          <a:off x="4023309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23309" y="1130182"/>
        <a:ext cx="152965" cy="153377"/>
      </dsp:txXfrm>
    </dsp:sp>
    <dsp:sp modelId="{A0AC5748-ED04-41C9-8D8D-9E35ECD2E43B}">
      <dsp:nvSpPr>
        <dsp:cNvPr id="0" name=""/>
        <dsp:cNvSpPr/>
      </dsp:nvSpPr>
      <dsp:spPr>
        <a:xfrm>
          <a:off x="4332538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__trapret</a:t>
          </a:r>
          <a:endParaRPr lang="zh-CN" altLang="en-US" sz="1700" kern="1200" dirty="0"/>
        </a:p>
      </dsp:txBody>
      <dsp:txXfrm>
        <a:off x="4353199" y="874817"/>
        <a:ext cx="989443" cy="664107"/>
      </dsp:txXfrm>
    </dsp:sp>
    <dsp:sp modelId="{4C834508-D814-4E8B-BD32-EE4BB91618A7}">
      <dsp:nvSpPr>
        <dsp:cNvPr id="0" name=""/>
        <dsp:cNvSpPr/>
      </dsp:nvSpPr>
      <dsp:spPr>
        <a:xfrm>
          <a:off x="5466380" y="1079056"/>
          <a:ext cx="218522" cy="255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466380" y="1130182"/>
        <a:ext cx="152965" cy="153377"/>
      </dsp:txXfrm>
    </dsp:sp>
    <dsp:sp modelId="{29EACB87-01C9-430A-8299-96AC2FE3B4EC}">
      <dsp:nvSpPr>
        <dsp:cNvPr id="0" name=""/>
        <dsp:cNvSpPr/>
      </dsp:nvSpPr>
      <dsp:spPr>
        <a:xfrm>
          <a:off x="5775609" y="854156"/>
          <a:ext cx="1030765" cy="70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切换线程</a:t>
          </a:r>
          <a:endParaRPr lang="zh-CN" altLang="en-US" sz="1700" kern="1200" dirty="0"/>
        </a:p>
      </dsp:txBody>
      <dsp:txXfrm>
        <a:off x="5796270" y="874817"/>
        <a:ext cx="989443" cy="6641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95CD-CA55-4C45-934A-172ACFA82414}">
      <dsp:nvSpPr>
        <dsp:cNvPr id="0" name=""/>
        <dsp:cNvSpPr/>
      </dsp:nvSpPr>
      <dsp:spPr>
        <a:xfrm>
          <a:off x="5179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vector128</a:t>
          </a:r>
          <a:endParaRPr lang="zh-CN" altLang="en-US" sz="2000" kern="1200" dirty="0"/>
        </a:p>
      </dsp:txBody>
      <dsp:txXfrm>
        <a:off x="29548" y="233205"/>
        <a:ext cx="1275847" cy="783267"/>
      </dsp:txXfrm>
    </dsp:sp>
    <dsp:sp modelId="{38FB4C32-1955-4C2A-9FC8-A90284CA635F}">
      <dsp:nvSpPr>
        <dsp:cNvPr id="0" name=""/>
        <dsp:cNvSpPr/>
      </dsp:nvSpPr>
      <dsp:spPr>
        <a:xfrm>
          <a:off x="1462222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462222" y="526289"/>
        <a:ext cx="196568" cy="197099"/>
      </dsp:txXfrm>
    </dsp:sp>
    <dsp:sp modelId="{439E96A9-6E1E-4385-BF01-3B9D949B169E}">
      <dsp:nvSpPr>
        <dsp:cNvPr id="0" name=""/>
        <dsp:cNvSpPr/>
      </dsp:nvSpPr>
      <dsp:spPr>
        <a:xfrm>
          <a:off x="1859598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__alltraps</a:t>
          </a:r>
          <a:endParaRPr lang="zh-CN" altLang="en-US" sz="2000" kern="1200" dirty="0"/>
        </a:p>
      </dsp:txBody>
      <dsp:txXfrm>
        <a:off x="1883967" y="233205"/>
        <a:ext cx="1275847" cy="783267"/>
      </dsp:txXfrm>
    </dsp:sp>
    <dsp:sp modelId="{7ECBDDB9-984D-4245-B1A1-42958FDF32EC}">
      <dsp:nvSpPr>
        <dsp:cNvPr id="0" name=""/>
        <dsp:cNvSpPr/>
      </dsp:nvSpPr>
      <dsp:spPr>
        <a:xfrm>
          <a:off x="3316642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316642" y="526289"/>
        <a:ext cx="196568" cy="197099"/>
      </dsp:txXfrm>
    </dsp:sp>
    <dsp:sp modelId="{80358C13-C113-4689-9CF2-FEA016EDED06}">
      <dsp:nvSpPr>
        <dsp:cNvPr id="0" name=""/>
        <dsp:cNvSpPr/>
      </dsp:nvSpPr>
      <dsp:spPr>
        <a:xfrm>
          <a:off x="3714017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trap</a:t>
          </a:r>
          <a:endParaRPr lang="zh-CN" altLang="en-US" sz="2000" kern="1200" dirty="0"/>
        </a:p>
      </dsp:txBody>
      <dsp:txXfrm>
        <a:off x="3738386" y="233205"/>
        <a:ext cx="1275847" cy="783267"/>
      </dsp:txXfrm>
    </dsp:sp>
    <dsp:sp modelId="{3C55DE56-C855-465B-9E26-2C13E1EADB66}">
      <dsp:nvSpPr>
        <dsp:cNvPr id="0" name=""/>
        <dsp:cNvSpPr/>
      </dsp:nvSpPr>
      <dsp:spPr>
        <a:xfrm>
          <a:off x="5171061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171061" y="526289"/>
        <a:ext cx="196568" cy="197099"/>
      </dsp:txXfrm>
    </dsp:sp>
    <dsp:sp modelId="{DDF2839F-E7C1-4AAE-A880-6B215BBDB524}">
      <dsp:nvSpPr>
        <dsp:cNvPr id="0" name=""/>
        <dsp:cNvSpPr/>
      </dsp:nvSpPr>
      <dsp:spPr>
        <a:xfrm>
          <a:off x="5568437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/>
            <a:t>trap_dispatch</a:t>
          </a:r>
          <a:endParaRPr lang="zh-CN" altLang="en-US" sz="2000" kern="1200" dirty="0"/>
        </a:p>
      </dsp:txBody>
      <dsp:txXfrm>
        <a:off x="5592806" y="233205"/>
        <a:ext cx="1275847" cy="783267"/>
      </dsp:txXfrm>
    </dsp:sp>
    <dsp:sp modelId="{A85448EF-C308-4559-AFC0-256E76C8C129}">
      <dsp:nvSpPr>
        <dsp:cNvPr id="0" name=""/>
        <dsp:cNvSpPr/>
      </dsp:nvSpPr>
      <dsp:spPr>
        <a:xfrm>
          <a:off x="7025480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7025480" y="526289"/>
        <a:ext cx="196568" cy="197099"/>
      </dsp:txXfrm>
    </dsp:sp>
    <dsp:sp modelId="{482D4E49-751F-4310-A7D4-BE3B4D617C35}">
      <dsp:nvSpPr>
        <dsp:cNvPr id="0" name=""/>
        <dsp:cNvSpPr/>
      </dsp:nvSpPr>
      <dsp:spPr>
        <a:xfrm>
          <a:off x="7422856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syscall</a:t>
          </a:r>
          <a:endParaRPr lang="zh-CN" altLang="en-US" sz="2000" kern="1200" dirty="0"/>
        </a:p>
      </dsp:txBody>
      <dsp:txXfrm>
        <a:off x="7447225" y="233205"/>
        <a:ext cx="1275847" cy="783267"/>
      </dsp:txXfrm>
    </dsp:sp>
    <dsp:sp modelId="{BAE2C967-D7FF-4F9C-9D40-0946BBD0F1F2}">
      <dsp:nvSpPr>
        <dsp:cNvPr id="0" name=""/>
        <dsp:cNvSpPr/>
      </dsp:nvSpPr>
      <dsp:spPr>
        <a:xfrm>
          <a:off x="8879900" y="460590"/>
          <a:ext cx="280812" cy="32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8879900" y="526289"/>
        <a:ext cx="196568" cy="197099"/>
      </dsp:txXfrm>
    </dsp:sp>
    <dsp:sp modelId="{D976A975-6B7E-4B04-9892-62210C7A5E68}">
      <dsp:nvSpPr>
        <dsp:cNvPr id="0" name=""/>
        <dsp:cNvSpPr/>
      </dsp:nvSpPr>
      <dsp:spPr>
        <a:xfrm>
          <a:off x="9277275" y="208836"/>
          <a:ext cx="1324585" cy="832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do_execve</a:t>
          </a:r>
          <a:endParaRPr lang="zh-CN" altLang="en-US" sz="2000" kern="1200" dirty="0"/>
        </a:p>
      </dsp:txBody>
      <dsp:txXfrm>
        <a:off x="9301644" y="233205"/>
        <a:ext cx="1275847" cy="783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0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2039" y="881511"/>
        <a:ext cx="971922" cy="708397"/>
      </dsp:txXfrm>
    </dsp:sp>
    <dsp:sp modelId="{19FDDD31-ABD5-4EAA-91A0-C34052A65A14}">
      <dsp:nvSpPr>
        <dsp:cNvPr id="0" name=""/>
        <dsp:cNvSpPr/>
      </dsp:nvSpPr>
      <dsp:spPr>
        <a:xfrm>
          <a:off x="11175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17599" y="1160119"/>
        <a:ext cx="150774" cy="151180"/>
      </dsp:txXfrm>
    </dsp:sp>
    <dsp:sp modelId="{E482FD68-56BA-4F2A-9BC1-89C1281B71F6}">
      <dsp:nvSpPr>
        <dsp:cNvPr id="0" name=""/>
        <dsp:cNvSpPr/>
      </dsp:nvSpPr>
      <dsp:spPr>
        <a:xfrm>
          <a:off x="14223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sys_fork</a:t>
          </a:r>
          <a:endParaRPr lang="zh-CN" altLang="en-US" sz="1800" kern="1200" dirty="0"/>
        </a:p>
      </dsp:txBody>
      <dsp:txXfrm>
        <a:off x="1444438" y="881511"/>
        <a:ext cx="971922" cy="708397"/>
      </dsp:txXfrm>
    </dsp:sp>
    <dsp:sp modelId="{381BFFBA-8189-4116-B735-2614FCA11FE6}">
      <dsp:nvSpPr>
        <dsp:cNvPr id="0" name=""/>
        <dsp:cNvSpPr/>
      </dsp:nvSpPr>
      <dsp:spPr>
        <a:xfrm>
          <a:off x="25399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39999" y="1160119"/>
        <a:ext cx="150774" cy="151180"/>
      </dsp:txXfrm>
    </dsp:sp>
    <dsp:sp modelId="{0D51E946-B32D-4916-B9FD-312436B6D59B}">
      <dsp:nvSpPr>
        <dsp:cNvPr id="0" name=""/>
        <dsp:cNvSpPr/>
      </dsp:nvSpPr>
      <dsp:spPr>
        <a:xfrm>
          <a:off x="28447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do_fork</a:t>
          </a:r>
          <a:endParaRPr lang="zh-CN" altLang="en-US" sz="1800" kern="1200" dirty="0"/>
        </a:p>
      </dsp:txBody>
      <dsp:txXfrm>
        <a:off x="2866838" y="881511"/>
        <a:ext cx="971922" cy="708397"/>
      </dsp:txXfrm>
    </dsp:sp>
    <dsp:sp modelId="{EC2C50F2-0FFC-44F4-8DB4-5D7FB105C0BA}">
      <dsp:nvSpPr>
        <dsp:cNvPr id="0" name=""/>
        <dsp:cNvSpPr/>
      </dsp:nvSpPr>
      <dsp:spPr>
        <a:xfrm>
          <a:off x="3962400" y="1109725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962400" y="1160119"/>
        <a:ext cx="150774" cy="151180"/>
      </dsp:txXfrm>
    </dsp:sp>
    <dsp:sp modelId="{D68FA430-768D-48AB-BBCC-0BD04E05CF96}">
      <dsp:nvSpPr>
        <dsp:cNvPr id="0" name=""/>
        <dsp:cNvSpPr/>
      </dsp:nvSpPr>
      <dsp:spPr>
        <a:xfrm>
          <a:off x="42671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PCB</a:t>
          </a:r>
          <a:r>
            <a:rPr lang="zh-CN" altLang="en-US" sz="1800" kern="1200" dirty="0" smtClean="0"/>
            <a:t>初始化</a:t>
          </a:r>
          <a:endParaRPr lang="zh-CN" altLang="en-US" sz="1800" kern="1200" dirty="0"/>
        </a:p>
      </dsp:txBody>
      <dsp:txXfrm>
        <a:off x="4289238" y="881511"/>
        <a:ext cx="971922" cy="708397"/>
      </dsp:txXfrm>
    </dsp:sp>
    <dsp:sp modelId="{8D45F9EA-7836-4475-A25A-3B0685B74F57}">
      <dsp:nvSpPr>
        <dsp:cNvPr id="0" name=""/>
        <dsp:cNvSpPr/>
      </dsp:nvSpPr>
      <dsp:spPr>
        <a:xfrm>
          <a:off x="5384799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384799" y="1160119"/>
        <a:ext cx="150774" cy="151180"/>
      </dsp:txXfrm>
    </dsp:sp>
    <dsp:sp modelId="{4A1BB02D-2285-46D2-8A33-17D4FF09A0D2}">
      <dsp:nvSpPr>
        <dsp:cNvPr id="0" name=""/>
        <dsp:cNvSpPr/>
      </dsp:nvSpPr>
      <dsp:spPr>
        <a:xfrm>
          <a:off x="5689599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内存复制</a:t>
          </a:r>
          <a:endParaRPr lang="zh-CN" altLang="en-US" sz="1800" kern="1200" dirty="0"/>
        </a:p>
      </dsp:txBody>
      <dsp:txXfrm>
        <a:off x="5711638" y="881511"/>
        <a:ext cx="971922" cy="708397"/>
      </dsp:txXfrm>
    </dsp:sp>
    <dsp:sp modelId="{9ADFC18B-B69D-4116-86DE-DB5F97D6B724}">
      <dsp:nvSpPr>
        <dsp:cNvPr id="0" name=""/>
        <dsp:cNvSpPr/>
      </dsp:nvSpPr>
      <dsp:spPr>
        <a:xfrm>
          <a:off x="6807200" y="1109725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807200" y="1160119"/>
        <a:ext cx="150774" cy="151180"/>
      </dsp:txXfrm>
    </dsp:sp>
    <dsp:sp modelId="{530F6312-E7C8-426B-9795-B1082AF16ED3}">
      <dsp:nvSpPr>
        <dsp:cNvPr id="0" name=""/>
        <dsp:cNvSpPr/>
      </dsp:nvSpPr>
      <dsp:spPr>
        <a:xfrm>
          <a:off x="7112000" y="859472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wakeup</a:t>
          </a:r>
          <a:endParaRPr lang="zh-CN" altLang="en-US" sz="1800" kern="1200" dirty="0"/>
        </a:p>
      </dsp:txBody>
      <dsp:txXfrm>
        <a:off x="7134039" y="881511"/>
        <a:ext cx="971922" cy="708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3968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中断处理</a:t>
          </a:r>
          <a:endParaRPr lang="zh-CN" altLang="en-US" sz="1700" kern="1200" dirty="0"/>
        </a:p>
      </dsp:txBody>
      <dsp:txXfrm>
        <a:off x="25929" y="659744"/>
        <a:ext cx="1186390" cy="705884"/>
      </dsp:txXfrm>
    </dsp:sp>
    <dsp:sp modelId="{19FDDD31-ABD5-4EAA-91A0-C34052A65A14}">
      <dsp:nvSpPr>
        <dsp:cNvPr id="0" name=""/>
        <dsp:cNvSpPr/>
      </dsp:nvSpPr>
      <dsp:spPr>
        <a:xfrm>
          <a:off x="1357312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357312" y="921151"/>
        <a:ext cx="182578" cy="183071"/>
      </dsp:txXfrm>
    </dsp:sp>
    <dsp:sp modelId="{E482FD68-56BA-4F2A-9BC1-89C1281B71F6}">
      <dsp:nvSpPr>
        <dsp:cNvPr id="0" name=""/>
        <dsp:cNvSpPr/>
      </dsp:nvSpPr>
      <dsp:spPr>
        <a:xfrm>
          <a:off x="1726406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sys_exec</a:t>
          </a:r>
          <a:endParaRPr lang="zh-CN" altLang="en-US" sz="1700" kern="1200" dirty="0"/>
        </a:p>
      </dsp:txBody>
      <dsp:txXfrm>
        <a:off x="1748367" y="659744"/>
        <a:ext cx="1186390" cy="705884"/>
      </dsp:txXfrm>
    </dsp:sp>
    <dsp:sp modelId="{381BFFBA-8189-4116-B735-2614FCA11FE6}">
      <dsp:nvSpPr>
        <dsp:cNvPr id="0" name=""/>
        <dsp:cNvSpPr/>
      </dsp:nvSpPr>
      <dsp:spPr>
        <a:xfrm>
          <a:off x="3079750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079750" y="921151"/>
        <a:ext cx="182578" cy="183071"/>
      </dsp:txXfrm>
    </dsp:sp>
    <dsp:sp modelId="{0D51E946-B32D-4916-B9FD-312436B6D59B}">
      <dsp:nvSpPr>
        <dsp:cNvPr id="0" name=""/>
        <dsp:cNvSpPr/>
      </dsp:nvSpPr>
      <dsp:spPr>
        <a:xfrm>
          <a:off x="3448843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do_execve</a:t>
          </a:r>
          <a:endParaRPr lang="zh-CN" altLang="en-US" sz="1700" kern="1200" dirty="0"/>
        </a:p>
      </dsp:txBody>
      <dsp:txXfrm>
        <a:off x="3470804" y="659744"/>
        <a:ext cx="1186390" cy="705884"/>
      </dsp:txXfrm>
    </dsp:sp>
    <dsp:sp modelId="{EC2C50F2-0FFC-44F4-8DB4-5D7FB105C0BA}">
      <dsp:nvSpPr>
        <dsp:cNvPr id="0" name=""/>
        <dsp:cNvSpPr/>
      </dsp:nvSpPr>
      <dsp:spPr>
        <a:xfrm>
          <a:off x="4802187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802187" y="921151"/>
        <a:ext cx="182578" cy="183071"/>
      </dsp:txXfrm>
    </dsp:sp>
    <dsp:sp modelId="{D68FA430-768D-48AB-BBCC-0BD04E05CF96}">
      <dsp:nvSpPr>
        <dsp:cNvPr id="0" name=""/>
        <dsp:cNvSpPr/>
      </dsp:nvSpPr>
      <dsp:spPr>
        <a:xfrm>
          <a:off x="5171281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load_icode</a:t>
          </a:r>
          <a:r>
            <a:rPr lang="zh-CN" altLang="en-US" sz="1700" kern="1200" dirty="0" smtClean="0"/>
            <a:t>加载</a:t>
          </a:r>
          <a:endParaRPr lang="zh-CN" altLang="en-US" sz="1700" kern="1200" dirty="0"/>
        </a:p>
      </dsp:txBody>
      <dsp:txXfrm>
        <a:off x="5193242" y="659744"/>
        <a:ext cx="1186390" cy="705884"/>
      </dsp:txXfrm>
    </dsp:sp>
    <dsp:sp modelId="{8D45F9EA-7836-4475-A25A-3B0685B74F57}">
      <dsp:nvSpPr>
        <dsp:cNvPr id="0" name=""/>
        <dsp:cNvSpPr/>
      </dsp:nvSpPr>
      <dsp:spPr>
        <a:xfrm>
          <a:off x="6524624" y="86012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524624" y="921151"/>
        <a:ext cx="182578" cy="183071"/>
      </dsp:txXfrm>
    </dsp:sp>
    <dsp:sp modelId="{4A1BB02D-2285-46D2-8A33-17D4FF09A0D2}">
      <dsp:nvSpPr>
        <dsp:cNvPr id="0" name=""/>
        <dsp:cNvSpPr/>
      </dsp:nvSpPr>
      <dsp:spPr>
        <a:xfrm>
          <a:off x="6893718" y="637783"/>
          <a:ext cx="1230312" cy="749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执行</a:t>
          </a:r>
          <a:endParaRPr lang="zh-CN" altLang="en-US" sz="1700" kern="1200" dirty="0"/>
        </a:p>
      </dsp:txBody>
      <dsp:txXfrm>
        <a:off x="6915679" y="659744"/>
        <a:ext cx="1186390" cy="705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3968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5929" y="733514"/>
        <a:ext cx="1186390" cy="705885"/>
      </dsp:txXfrm>
    </dsp:sp>
    <dsp:sp modelId="{19FDDD31-ABD5-4EAA-91A0-C34052A65A14}">
      <dsp:nvSpPr>
        <dsp:cNvPr id="0" name=""/>
        <dsp:cNvSpPr/>
      </dsp:nvSpPr>
      <dsp:spPr>
        <a:xfrm>
          <a:off x="1357312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357312" y="994921"/>
        <a:ext cx="182578" cy="183071"/>
      </dsp:txXfrm>
    </dsp:sp>
    <dsp:sp modelId="{E482FD68-56BA-4F2A-9BC1-89C1281B71F6}">
      <dsp:nvSpPr>
        <dsp:cNvPr id="0" name=""/>
        <dsp:cNvSpPr/>
      </dsp:nvSpPr>
      <dsp:spPr>
        <a:xfrm>
          <a:off x="1726406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sys_wait</a:t>
          </a:r>
          <a:endParaRPr lang="zh-CN" altLang="en-US" sz="1800" kern="1200" dirty="0"/>
        </a:p>
      </dsp:txBody>
      <dsp:txXfrm>
        <a:off x="1748367" y="733514"/>
        <a:ext cx="1186390" cy="705885"/>
      </dsp:txXfrm>
    </dsp:sp>
    <dsp:sp modelId="{381BFFBA-8189-4116-B735-2614FCA11FE6}">
      <dsp:nvSpPr>
        <dsp:cNvPr id="0" name=""/>
        <dsp:cNvSpPr/>
      </dsp:nvSpPr>
      <dsp:spPr>
        <a:xfrm>
          <a:off x="3079750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079750" y="994921"/>
        <a:ext cx="182578" cy="183071"/>
      </dsp:txXfrm>
    </dsp:sp>
    <dsp:sp modelId="{6BCEDC8F-1F10-4BFA-B68F-CF25494C688B}">
      <dsp:nvSpPr>
        <dsp:cNvPr id="0" name=""/>
        <dsp:cNvSpPr/>
      </dsp:nvSpPr>
      <dsp:spPr>
        <a:xfrm>
          <a:off x="3448843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do_wait</a:t>
          </a:r>
          <a:endParaRPr lang="zh-CN" altLang="en-US" sz="1800" kern="1200" dirty="0"/>
        </a:p>
      </dsp:txBody>
      <dsp:txXfrm>
        <a:off x="3470804" y="733514"/>
        <a:ext cx="1186390" cy="705885"/>
      </dsp:txXfrm>
    </dsp:sp>
    <dsp:sp modelId="{766D105C-274E-422C-9E12-74849492DC7A}">
      <dsp:nvSpPr>
        <dsp:cNvPr id="0" name=""/>
        <dsp:cNvSpPr/>
      </dsp:nvSpPr>
      <dsp:spPr>
        <a:xfrm>
          <a:off x="4802187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802187" y="994921"/>
        <a:ext cx="182578" cy="183071"/>
      </dsp:txXfrm>
    </dsp:sp>
    <dsp:sp modelId="{D68FA430-768D-48AB-BBCC-0BD04E05CF96}">
      <dsp:nvSpPr>
        <dsp:cNvPr id="0" name=""/>
        <dsp:cNvSpPr/>
      </dsp:nvSpPr>
      <dsp:spPr>
        <a:xfrm>
          <a:off x="5171281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找</a:t>
          </a:r>
          <a:r>
            <a:rPr lang="en-US" sz="1800" b="0" i="0" kern="1200" dirty="0" smtClean="0"/>
            <a:t>ZOMBIE</a:t>
          </a:r>
          <a:r>
            <a:rPr lang="zh-CN" altLang="en-US" sz="1800" b="0" i="0" kern="1200" dirty="0" smtClean="0"/>
            <a:t>子进程</a:t>
          </a:r>
          <a:endParaRPr lang="zh-CN" altLang="en-US" sz="1800" kern="1200" dirty="0"/>
        </a:p>
      </dsp:txBody>
      <dsp:txXfrm>
        <a:off x="5193242" y="733514"/>
        <a:ext cx="1186390" cy="705885"/>
      </dsp:txXfrm>
    </dsp:sp>
    <dsp:sp modelId="{8D45F9EA-7836-4475-A25A-3B0685B74F57}">
      <dsp:nvSpPr>
        <dsp:cNvPr id="0" name=""/>
        <dsp:cNvSpPr/>
      </dsp:nvSpPr>
      <dsp:spPr>
        <a:xfrm>
          <a:off x="6524624" y="933898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524624" y="994921"/>
        <a:ext cx="182578" cy="183071"/>
      </dsp:txXfrm>
    </dsp:sp>
    <dsp:sp modelId="{4A1BB02D-2285-46D2-8A33-17D4FF09A0D2}">
      <dsp:nvSpPr>
        <dsp:cNvPr id="0" name=""/>
        <dsp:cNvSpPr/>
      </dsp:nvSpPr>
      <dsp:spPr>
        <a:xfrm>
          <a:off x="6893718" y="711553"/>
          <a:ext cx="1230312" cy="749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释放子进程</a:t>
          </a:r>
          <a:endParaRPr lang="zh-CN" altLang="en-US" sz="1800" kern="1200" dirty="0"/>
        </a:p>
      </dsp:txBody>
      <dsp:txXfrm>
        <a:off x="6915679" y="733514"/>
        <a:ext cx="1186390" cy="7058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7E151-2469-4B67-A113-2975A37DE16A}">
      <dsp:nvSpPr>
        <dsp:cNvPr id="0" name=""/>
        <dsp:cNvSpPr/>
      </dsp:nvSpPr>
      <dsp:spPr>
        <a:xfrm>
          <a:off x="0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中断处理</a:t>
          </a:r>
          <a:endParaRPr lang="zh-CN" altLang="en-US" sz="1800" kern="1200" dirty="0"/>
        </a:p>
      </dsp:txBody>
      <dsp:txXfrm>
        <a:off x="22039" y="1023697"/>
        <a:ext cx="971922" cy="708397"/>
      </dsp:txXfrm>
    </dsp:sp>
    <dsp:sp modelId="{19FDDD31-ABD5-4EAA-91A0-C34052A65A14}">
      <dsp:nvSpPr>
        <dsp:cNvPr id="0" name=""/>
        <dsp:cNvSpPr/>
      </dsp:nvSpPr>
      <dsp:spPr>
        <a:xfrm>
          <a:off x="11175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17599" y="1302306"/>
        <a:ext cx="150774" cy="151180"/>
      </dsp:txXfrm>
    </dsp:sp>
    <dsp:sp modelId="{E482FD68-56BA-4F2A-9BC1-89C1281B71F6}">
      <dsp:nvSpPr>
        <dsp:cNvPr id="0" name=""/>
        <dsp:cNvSpPr/>
      </dsp:nvSpPr>
      <dsp:spPr>
        <a:xfrm>
          <a:off x="14223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sys_exit</a:t>
          </a:r>
          <a:endParaRPr lang="zh-CN" altLang="en-US" sz="1800" kern="1200" dirty="0"/>
        </a:p>
      </dsp:txBody>
      <dsp:txXfrm>
        <a:off x="1444438" y="1023697"/>
        <a:ext cx="971922" cy="708397"/>
      </dsp:txXfrm>
    </dsp:sp>
    <dsp:sp modelId="{381BFFBA-8189-4116-B735-2614FCA11FE6}">
      <dsp:nvSpPr>
        <dsp:cNvPr id="0" name=""/>
        <dsp:cNvSpPr/>
      </dsp:nvSpPr>
      <dsp:spPr>
        <a:xfrm>
          <a:off x="25399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539999" y="1302306"/>
        <a:ext cx="150774" cy="151180"/>
      </dsp:txXfrm>
    </dsp:sp>
    <dsp:sp modelId="{6BCEDC8F-1F10-4BFA-B68F-CF25494C688B}">
      <dsp:nvSpPr>
        <dsp:cNvPr id="0" name=""/>
        <dsp:cNvSpPr/>
      </dsp:nvSpPr>
      <dsp:spPr>
        <a:xfrm>
          <a:off x="28447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do_exit</a:t>
          </a:r>
          <a:endParaRPr lang="zh-CN" altLang="en-US" sz="1800" kern="1200" dirty="0"/>
        </a:p>
      </dsp:txBody>
      <dsp:txXfrm>
        <a:off x="2866838" y="1023697"/>
        <a:ext cx="971922" cy="708397"/>
      </dsp:txXfrm>
    </dsp:sp>
    <dsp:sp modelId="{766D105C-274E-422C-9E12-74849492DC7A}">
      <dsp:nvSpPr>
        <dsp:cNvPr id="0" name=""/>
        <dsp:cNvSpPr/>
      </dsp:nvSpPr>
      <dsp:spPr>
        <a:xfrm>
          <a:off x="3962400" y="1251912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62400" y="1302306"/>
        <a:ext cx="150774" cy="151180"/>
      </dsp:txXfrm>
    </dsp:sp>
    <dsp:sp modelId="{D68FA430-768D-48AB-BBCC-0BD04E05CF96}">
      <dsp:nvSpPr>
        <dsp:cNvPr id="0" name=""/>
        <dsp:cNvSpPr/>
      </dsp:nvSpPr>
      <dsp:spPr>
        <a:xfrm>
          <a:off x="42671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释放资源</a:t>
          </a:r>
          <a:endParaRPr lang="zh-CN" altLang="en-US" sz="1800" kern="1200" dirty="0"/>
        </a:p>
      </dsp:txBody>
      <dsp:txXfrm>
        <a:off x="4289238" y="1023697"/>
        <a:ext cx="971922" cy="708397"/>
      </dsp:txXfrm>
    </dsp:sp>
    <dsp:sp modelId="{8D45F9EA-7836-4475-A25A-3B0685B74F57}">
      <dsp:nvSpPr>
        <dsp:cNvPr id="0" name=""/>
        <dsp:cNvSpPr/>
      </dsp:nvSpPr>
      <dsp:spPr>
        <a:xfrm>
          <a:off x="5384799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384799" y="1302306"/>
        <a:ext cx="150774" cy="151180"/>
      </dsp:txXfrm>
    </dsp:sp>
    <dsp:sp modelId="{8E9A19A8-7DD3-4CA0-8F46-E3B8E8A1687B}">
      <dsp:nvSpPr>
        <dsp:cNvPr id="0" name=""/>
        <dsp:cNvSpPr/>
      </dsp:nvSpPr>
      <dsp:spPr>
        <a:xfrm>
          <a:off x="5689599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标记</a:t>
          </a:r>
          <a:r>
            <a:rPr lang="en-US" altLang="zh-CN" sz="1800" kern="1200" dirty="0" smtClean="0"/>
            <a:t>ZOMBIE</a:t>
          </a:r>
          <a:endParaRPr lang="zh-CN" altLang="en-US" sz="1800" kern="1200" dirty="0"/>
        </a:p>
      </dsp:txBody>
      <dsp:txXfrm>
        <a:off x="5711638" y="1023697"/>
        <a:ext cx="971922" cy="708397"/>
      </dsp:txXfrm>
    </dsp:sp>
    <dsp:sp modelId="{4411C664-DDFA-448C-B24C-53E9E07D30F6}">
      <dsp:nvSpPr>
        <dsp:cNvPr id="0" name=""/>
        <dsp:cNvSpPr/>
      </dsp:nvSpPr>
      <dsp:spPr>
        <a:xfrm>
          <a:off x="6807200" y="1251912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807200" y="1302306"/>
        <a:ext cx="150774" cy="151180"/>
      </dsp:txXfrm>
    </dsp:sp>
    <dsp:sp modelId="{D8F49EAC-E341-4F9F-968D-9C5E87E91620}">
      <dsp:nvSpPr>
        <dsp:cNvPr id="0" name=""/>
        <dsp:cNvSpPr/>
      </dsp:nvSpPr>
      <dsp:spPr>
        <a:xfrm>
          <a:off x="7112000" y="1001658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wakeup</a:t>
          </a:r>
          <a:r>
            <a:rPr lang="zh-CN" altLang="en-US" sz="1800" kern="1200" dirty="0" smtClean="0"/>
            <a:t>父进程</a:t>
          </a:r>
          <a:endParaRPr lang="zh-CN" altLang="en-US" sz="1800" kern="1200" dirty="0"/>
        </a:p>
      </dsp:txBody>
      <dsp:txXfrm>
        <a:off x="7134039" y="1023697"/>
        <a:ext cx="971922" cy="70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96A7-BE64-4594-92AC-5F07E2A9F53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43CB7-9545-4384-A996-6BE195E9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实模式将整个物理内存看成分段的区域，程序代码和数据位于不同区域，操作系统和用户程序并没有区别对待，而且每一个指针都是指向实际的物理地址。只有在保护模式下，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80386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根地址线有效，可寻址高达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字节的线性地址空间和物理地址空间，可访问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64TB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个段，每个段最大空间为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字节）的逻辑地址空间，可采用分段存储管理机制和分页存储管理机制。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36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内核线程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的页目录表起始地址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next-&gt;cr3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，这实际上是完成进程间的页表切换；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在第二步设置任务状态段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中特权态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下的栈顶指针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建立好内核线程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将来用户线程在执行特权态切换（从特权态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0&lt;--&gt;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特权态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，或从特权态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3&lt;--&gt;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特权态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）时能够正确定位处于特权态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时进程的内核栈的栈顶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，而这个栈顶其实放了一个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trapframe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结构的内存空间。如果是在特权态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发生了中断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会从特权态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特权态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从此栈顶（当前被打断进程的内核栈顶）开始压栈来保存被中断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系统调用打断的用户态执行现场；如果是在特权态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发生了中断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会从从当前内核栈指针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所指的位置开始压栈保存被中断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系统调用打断的内核态执行现场。反之，当执行完对中断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系统调用打断的处理后，最后会执行一个“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iret”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指令。在执行此指令之前，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的当前栈指针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一定指向上次产生中断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保存的被打断的指令地址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iret”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指令会根据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所指的保存的址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恢复到上次被打断的地方继续执行。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 smtClean="0"/>
              <a:t>copy_thread</a:t>
            </a:r>
            <a:r>
              <a:rPr lang="zh-CN" altLang="en-US" dirty="0" smtClean="0"/>
              <a:t>函数中对</a:t>
            </a:r>
            <a:r>
              <a:rPr lang="en-US" altLang="zh-CN" dirty="0" smtClean="0"/>
              <a:t>tf</a:t>
            </a:r>
            <a:r>
              <a:rPr lang="zh-CN" altLang="en-US" dirty="0" smtClean="0"/>
              <a:t>进行了设置，但是值得注意的是，在这个函数中，同时对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变量的</a:t>
            </a:r>
            <a:r>
              <a:rPr lang="en-US" altLang="zh-CN" dirty="0" smtClean="0"/>
              <a:t>esp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eip</a:t>
            </a:r>
            <a:r>
              <a:rPr lang="zh-CN" altLang="en-US" dirty="0" smtClean="0"/>
              <a:t>进行了设置，前者设置为</a:t>
            </a:r>
            <a:r>
              <a:rPr lang="en-US" altLang="zh-CN" dirty="0" smtClean="0"/>
              <a:t>tf</a:t>
            </a:r>
            <a:r>
              <a:rPr lang="zh-CN" altLang="en-US" dirty="0" smtClean="0"/>
              <a:t>变量的地址、后者设置为</a:t>
            </a:r>
            <a:r>
              <a:rPr lang="en-US" altLang="zh-CN" dirty="0" smtClean="0"/>
              <a:t>forkret</a:t>
            </a:r>
            <a:r>
              <a:rPr lang="zh-CN" altLang="en-US" dirty="0" smtClean="0"/>
              <a:t>这个函数的指针，接下来观察</a:t>
            </a:r>
            <a:r>
              <a:rPr lang="en-US" altLang="zh-CN" dirty="0" smtClean="0"/>
              <a:t>forkret</a:t>
            </a:r>
            <a:r>
              <a:rPr lang="zh-CN" altLang="en-US" dirty="0" smtClean="0"/>
              <a:t>函数，发现这个函数最终调用了</a:t>
            </a:r>
            <a:r>
              <a:rPr lang="en-US" altLang="zh-CN" dirty="0" smtClean="0"/>
              <a:t>__trapret</a:t>
            </a:r>
            <a:r>
              <a:rPr lang="zh-CN" altLang="en-US" dirty="0" smtClean="0"/>
              <a:t>进行中断返回，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会执行进程切换，让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执行。在对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进行初始化时，设置了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initproc-&gt;context.eip = (uintptr_t)forkret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，这样，当执行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switch_to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函数并返回后，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将执行其实际上的执行入口地址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kern/trap/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trapentry.S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forkrets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函数执行，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如果此时执行的是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current-&gt;tf.tf_eip=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initproc-&gt;tf.tf_cs = KERNEL_CS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，所以当执行完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后，就开始在内核中执行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initproc-&gt;tf.tf_regs.reg_ebx = init_main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kernl_thread_entry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%ebx”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后，就开始执行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initproc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的主体了。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4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8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6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9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2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(02) </a:t>
            </a:r>
            <a:r>
              <a:rPr lang="zh-CN" altLang="en-US" dirty="0" smtClean="0"/>
              <a:t>如果两个斜堆都非空，那么比较两个根节点，取较小堆的根节点为新的根节点。将</a:t>
            </a:r>
            <a:r>
              <a:rPr lang="en-US" altLang="zh-CN" dirty="0" smtClean="0"/>
              <a:t>"</a:t>
            </a:r>
            <a:r>
              <a:rPr lang="zh-CN" altLang="en-US" dirty="0" smtClean="0"/>
              <a:t>较小堆的根节点的右孩子</a:t>
            </a:r>
            <a:r>
              <a:rPr lang="en-US" altLang="zh-CN" dirty="0" smtClean="0"/>
              <a:t>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</a:t>
            </a:r>
            <a:r>
              <a:rPr lang="zh-CN" altLang="en-US" dirty="0" smtClean="0"/>
              <a:t>较大堆</a:t>
            </a:r>
            <a:r>
              <a:rPr lang="en-US" altLang="zh-CN" dirty="0" smtClean="0"/>
              <a:t>"</a:t>
            </a:r>
            <a:r>
              <a:rPr lang="zh-CN" altLang="en-US" dirty="0" smtClean="0"/>
              <a:t>进行合并。</a:t>
            </a:r>
          </a:p>
          <a:p>
            <a:r>
              <a:rPr lang="en-US" altLang="zh-CN" dirty="0" smtClean="0"/>
              <a:t>(03) </a:t>
            </a:r>
            <a:r>
              <a:rPr lang="zh-CN" altLang="en-US" dirty="0" smtClean="0"/>
              <a:t>合并后，交换新堆根节点的左孩子和右孩子。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2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的机器指令，最终实现了关（屏蔽）中断和开（使能）中断，即设置了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寄存器中与中断相关的位。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8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mutex</a:t>
            </a:r>
            <a:r>
              <a:rPr lang="zh-CN" altLang="en-US" sz="2000" dirty="0" smtClean="0"/>
              <a:t>，控制只有一个进程能够进入管程中执行操作；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cv</a:t>
            </a:r>
            <a:r>
              <a:rPr lang="zh-CN" altLang="en-US" sz="2000" dirty="0" smtClean="0"/>
              <a:t>，管程中的条件变量；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next</a:t>
            </a:r>
            <a:r>
              <a:rPr lang="zh-CN" altLang="en-US" sz="2000" dirty="0" smtClean="0"/>
              <a:t>是用来控制一个进程离开管程之后该唤醒哪个管程，维持进程间相互唤醒；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next_count</a:t>
            </a:r>
            <a:r>
              <a:rPr lang="zh-CN" altLang="en-US" sz="2000" dirty="0" smtClean="0"/>
              <a:t>则表示由于发出</a:t>
            </a:r>
            <a:r>
              <a:rPr lang="en-US" altLang="zh-CN" sz="2000" dirty="0" err="1" smtClean="0"/>
              <a:t>singal_cv</a:t>
            </a:r>
            <a:r>
              <a:rPr lang="zh-CN" altLang="en-US" sz="2000" dirty="0" smtClean="0"/>
              <a:t>而睡眠的进程个数。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- A</a:t>
            </a:r>
            <a:r>
              <a:rPr lang="zh-CN" altLang="en-US" dirty="0" smtClean="0"/>
              <a:t>执行了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函数：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等待此条件的睡眠进程个数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要加一。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monitor.next_count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表示有进程执行</a:t>
            </a:r>
            <a:r>
              <a:rPr lang="en-US" altLang="zh-CN" dirty="0" err="1" smtClean="0"/>
              <a:t>cond_signal</a:t>
            </a:r>
            <a:r>
              <a:rPr lang="zh-CN" altLang="en-US" dirty="0" smtClean="0"/>
              <a:t>函数且等待在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上，则唤醒进程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monitor.next_count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，唤醒的等待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的进程；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A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cv.sem</a:t>
            </a:r>
            <a:r>
              <a:rPr lang="zh-CN" altLang="en-US" dirty="0" smtClean="0"/>
              <a:t>上等待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- A</a:t>
            </a:r>
            <a:r>
              <a:rPr lang="zh-CN" altLang="en-US" dirty="0" smtClean="0"/>
              <a:t>执行了</a:t>
            </a:r>
            <a:r>
              <a:rPr lang="en-US" altLang="zh-CN" dirty="0" err="1" smtClean="0"/>
              <a:t>cond_signal</a:t>
            </a:r>
            <a:r>
              <a:rPr lang="zh-CN" altLang="en-US" dirty="0" smtClean="0"/>
              <a:t>函数：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小于等于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，没有执行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而睡眠的进程，直接返回；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cv.count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，则有执行</a:t>
            </a:r>
            <a:r>
              <a:rPr lang="en-US" altLang="zh-CN" dirty="0" err="1" smtClean="0"/>
              <a:t>cond_wait</a:t>
            </a:r>
            <a:r>
              <a:rPr lang="zh-CN" altLang="en-US" dirty="0" smtClean="0"/>
              <a:t>而睡眠的进程，因此需要唤醒并且自己在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上等待，</a:t>
            </a:r>
            <a:r>
              <a:rPr lang="en-US" altLang="zh-CN" dirty="0" err="1" smtClean="0"/>
              <a:t>monitor.next_count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区分</a:t>
            </a:r>
            <a:r>
              <a:rPr lang="en-US" altLang="zh-CN" dirty="0" smtClean="0"/>
              <a:t>ebp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这个地址里存放的值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0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2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一个逻辑地址由两部份组成，段标识符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段内偏移量，描述符表示一个索引号，或者直接理解成数组下标，它对应的一个数组是“段描述符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(segment descriptor)”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，段描述符具体地址描述了一个段，把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+ offset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，就是要转换的线性地址了。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一级页表的起始物理地址存放在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4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包含了映射此物理页的虚拟页个数，描述物理页属性的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表示此页是否被保留（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），如果是被保留的页，则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，且不能放到空闲页链表中，即这样的页不是空闲页）和双向链接各个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page_link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3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会把产生异常的线性地址存储在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中，并且把表示页访问异常类型的值（简称页访问异常错误码，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）保存在中断栈中。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保存当前被打断的程序现场，即依次压入当前被打断程序使用的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；由于页访问异常的中断号是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把异常中断号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对应的中断服务例程的地址（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vectors.S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中的标号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处）加载到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寄存器中，开始执行中断服务例程。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如果对一个进程未分配它所要求的全部页面，有时就会出现分配的页面数增多但缺页率反而提高的异常现象。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保存页表的物理地址，目的就是进程切换的时候方便直接使用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lcr3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实现页表切换。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对于内核线程，该栈就是运行时的程序使用的栈；而对于普通进程，该栈是发生特权级改变的时候使保存被打断的硬件信息用的栈。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在创建进程时分配了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个连续的物理页（参见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memlayout.h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KSTACKSIZE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的定义）作为内核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3CB7-9545-4384-A996-6BE195E9F3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7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7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9033-4DE3-4B80-ACE6-20E7F254805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C88C-F00F-4055-BCFF-CE8C9732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 for AOS</a:t>
            </a:r>
            <a:br>
              <a:rPr lang="en-US" altLang="zh-CN" dirty="0" smtClean="0"/>
            </a:br>
            <a:r>
              <a:rPr lang="en-US" altLang="zh-CN" sz="4800" dirty="0" smtClean="0"/>
              <a:t>— ucore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2018311763 </a:t>
            </a:r>
            <a:r>
              <a:rPr lang="zh-CN" altLang="en-US" dirty="0" smtClean="0"/>
              <a:t>于灏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7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25625"/>
            <a:ext cx="760143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动态地分配</a:t>
            </a:r>
            <a:r>
              <a:rPr lang="zh-CN" altLang="en-US" sz="2400" dirty="0" smtClean="0"/>
              <a:t>物理内存，按</a:t>
            </a:r>
            <a:r>
              <a:rPr lang="zh-CN" altLang="en-US" sz="2400" dirty="0"/>
              <a:t>需分页，页换入换出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内核</a:t>
            </a:r>
            <a:r>
              <a:rPr lang="zh-CN" altLang="en-US" sz="2000" dirty="0"/>
              <a:t>模块中动态开辟内存使用</a:t>
            </a:r>
            <a:r>
              <a:rPr lang="en-US" altLang="zh-CN" sz="2000" dirty="0"/>
              <a:t>kmalloc</a:t>
            </a:r>
            <a:r>
              <a:rPr lang="zh-CN" altLang="en-US" sz="2000" dirty="0"/>
              <a:t>、</a:t>
            </a:r>
            <a:r>
              <a:rPr lang="en-US" altLang="zh-CN" sz="2000" dirty="0"/>
              <a:t>kfree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vma</a:t>
            </a:r>
            <a:r>
              <a:rPr lang="zh-CN" altLang="en-US" sz="2400" dirty="0"/>
              <a:t>是一个连续的虚拟内存</a:t>
            </a:r>
            <a:r>
              <a:rPr lang="zh-CN" altLang="en-US" sz="2400" dirty="0" smtClean="0"/>
              <a:t>区域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mm</a:t>
            </a:r>
            <a:r>
              <a:rPr lang="zh-CN" altLang="en-US" sz="2400" dirty="0"/>
              <a:t>是具有相同</a:t>
            </a:r>
            <a:r>
              <a:rPr lang="en-US" altLang="zh-CN" sz="2400" dirty="0"/>
              <a:t>PDT</a:t>
            </a:r>
            <a:r>
              <a:rPr lang="zh-CN" altLang="en-US" sz="2400" dirty="0"/>
              <a:t>的连续虚拟内存区域集的内存管理器 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do_pgfault</a:t>
            </a:r>
            <a:r>
              <a:rPr lang="zh-CN" altLang="en-US" sz="2400" dirty="0"/>
              <a:t>实现</a:t>
            </a:r>
            <a:r>
              <a:rPr lang="en-US" altLang="zh-CN" sz="2400" dirty="0"/>
              <a:t>Page Fault</a:t>
            </a:r>
            <a:r>
              <a:rPr lang="zh-CN" altLang="en-US" sz="2400" dirty="0"/>
              <a:t>异常处理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目标页帧不存在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相应的物理页帧不在内存中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不满足访问权限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46" y="1346245"/>
            <a:ext cx="3285714" cy="1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238" y="3187008"/>
            <a:ext cx="3904762" cy="1628571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600638081"/>
              </p:ext>
            </p:extLst>
          </p:nvPr>
        </p:nvGraphicFramePr>
        <p:xfrm>
          <a:off x="2032000" y="5338232"/>
          <a:ext cx="8128000" cy="194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5265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do_pgfault: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CR2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获取</a:t>
            </a:r>
            <a:r>
              <a:rPr lang="zh-CN" altLang="en-US" sz="2400" b="1" dirty="0" smtClean="0"/>
              <a:t>页</a:t>
            </a:r>
            <a:r>
              <a:rPr lang="zh-CN" altLang="en-US" sz="2400" b="1" dirty="0"/>
              <a:t>访问</a:t>
            </a:r>
            <a:r>
              <a:rPr lang="zh-CN" altLang="en-US" sz="2400" b="1" dirty="0" smtClean="0"/>
              <a:t>异常物理地址；</a:t>
            </a:r>
            <a:endParaRPr lang="en-US" altLang="zh-CN" sz="2400" b="1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查找</a:t>
            </a:r>
            <a:r>
              <a:rPr lang="en-US" altLang="zh-CN" sz="2400" dirty="0" smtClean="0"/>
              <a:t>VMA</a:t>
            </a:r>
            <a:r>
              <a:rPr lang="zh-CN" altLang="en-US" sz="2400" dirty="0" smtClean="0"/>
              <a:t>，根据</a:t>
            </a:r>
            <a:r>
              <a:rPr lang="en-US" altLang="zh-CN" sz="2400" dirty="0" smtClean="0"/>
              <a:t>errorCode</a:t>
            </a:r>
            <a:r>
              <a:rPr lang="zh-CN" altLang="en-US" sz="2400" dirty="0" smtClean="0"/>
              <a:t>以及检查读写权限；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根据找到的</a:t>
            </a:r>
            <a:r>
              <a:rPr lang="en-US" altLang="zh-CN" sz="2400" dirty="0" smtClean="0"/>
              <a:t>PTE</a:t>
            </a:r>
            <a:r>
              <a:rPr lang="zh-CN" altLang="en-US" sz="2400" dirty="0" smtClean="0"/>
              <a:t>判断页状态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PTE</a:t>
            </a:r>
            <a:r>
              <a:rPr lang="zh-CN" altLang="en-US" sz="2000" dirty="0"/>
              <a:t>用来</a:t>
            </a:r>
            <a:r>
              <a:rPr lang="zh-CN" altLang="en-US" sz="2000" dirty="0" smtClean="0"/>
              <a:t>描述物理</a:t>
            </a:r>
            <a:r>
              <a:rPr lang="zh-CN" altLang="en-US" sz="2000" dirty="0"/>
              <a:t>页时</a:t>
            </a:r>
            <a:r>
              <a:rPr lang="zh-CN" altLang="en-US" sz="2000" dirty="0" smtClean="0"/>
              <a:t>，应该</a:t>
            </a:r>
            <a:r>
              <a:rPr lang="zh-CN" altLang="en-US" sz="2000" dirty="0"/>
              <a:t>有</a:t>
            </a:r>
            <a:r>
              <a:rPr lang="en-US" altLang="zh-CN" sz="2000" dirty="0"/>
              <a:t>PTE_P</a:t>
            </a:r>
            <a:r>
              <a:rPr lang="zh-CN" altLang="en-US" sz="2000" dirty="0"/>
              <a:t>标记</a:t>
            </a:r>
            <a:r>
              <a:rPr lang="zh-CN" altLang="en-US" sz="2000" dirty="0" smtClean="0"/>
              <a:t>；描述被置换的</a:t>
            </a:r>
            <a:r>
              <a:rPr lang="zh-CN" altLang="en-US" sz="2000" dirty="0"/>
              <a:t>物理页时，它被用来维护该物理页与 </a:t>
            </a:r>
            <a:r>
              <a:rPr lang="en-US" altLang="zh-CN" sz="2000" dirty="0"/>
              <a:t>swap </a:t>
            </a:r>
            <a:r>
              <a:rPr lang="zh-CN" altLang="en-US" sz="2000" dirty="0"/>
              <a:t>磁盘上扇区的映射关系</a:t>
            </a:r>
            <a:r>
              <a:rPr lang="zh-CN" altLang="en-US" sz="2000" dirty="0" smtClean="0"/>
              <a:t>，没有 </a:t>
            </a:r>
            <a:r>
              <a:rPr lang="en-US" altLang="zh-CN" sz="2000" dirty="0"/>
              <a:t>PTE_P </a:t>
            </a:r>
            <a:r>
              <a:rPr lang="zh-CN" altLang="en-US" sz="2000" dirty="0" smtClean="0"/>
              <a:t>标记；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分配</a:t>
            </a:r>
            <a:r>
              <a:rPr lang="zh-CN" altLang="en-US" sz="2000" dirty="0"/>
              <a:t>一个空闲的内存</a:t>
            </a:r>
            <a:r>
              <a:rPr lang="zh-CN" altLang="en-US" sz="2000" dirty="0" smtClean="0"/>
              <a:t>页</a:t>
            </a:r>
            <a:r>
              <a:rPr lang="en-US" altLang="zh-CN" sz="2000" i="1" dirty="0" err="1" smtClean="0"/>
              <a:t>pgdir_alloc_page</a:t>
            </a:r>
            <a:r>
              <a:rPr lang="zh-CN" altLang="en-US" sz="2000" i="1" dirty="0" smtClean="0"/>
              <a:t>；</a:t>
            </a:r>
            <a:r>
              <a:rPr lang="en-US" altLang="zh-CN" sz="2000" i="1" dirty="0"/>
              <a:t>(*ptep == 0)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执行</a:t>
            </a:r>
            <a:r>
              <a:rPr lang="zh-CN" altLang="en-US" sz="2000" dirty="0"/>
              <a:t>换</a:t>
            </a:r>
            <a:r>
              <a:rPr lang="zh-CN" altLang="en-US" sz="2000" dirty="0" smtClean="0"/>
              <a:t>入</a:t>
            </a:r>
            <a:r>
              <a:rPr lang="en-US" altLang="zh-CN" sz="2000" dirty="0" smtClean="0"/>
              <a:t>(</a:t>
            </a:r>
            <a:r>
              <a:rPr lang="en-US" altLang="zh-CN" sz="2000" i="1" dirty="0"/>
              <a:t>swap_in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、完成地址映射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page_insert)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刷新</a:t>
            </a:r>
            <a:r>
              <a:rPr lang="en-US" altLang="zh-CN" sz="2000" dirty="0" smtClean="0"/>
              <a:t>TLB(</a:t>
            </a:r>
            <a:r>
              <a:rPr lang="en-US" altLang="zh-CN" sz="2000" i="1" dirty="0" smtClean="0"/>
              <a:t>tlb_invalidate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swap_in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alloc_page</a:t>
            </a:r>
            <a:r>
              <a:rPr lang="zh-CN" altLang="en-US" sz="2000" dirty="0"/>
              <a:t>函数进行分配物理页，一旦没有足够的物理页，则会使用</a:t>
            </a:r>
            <a:r>
              <a:rPr lang="en-US" altLang="zh-CN" sz="2000" dirty="0" err="1"/>
              <a:t>swap_out</a:t>
            </a:r>
            <a:r>
              <a:rPr lang="zh-CN" altLang="en-US" sz="2000" dirty="0"/>
              <a:t>函数将当前物理空间的某一页换出到</a:t>
            </a:r>
            <a:r>
              <a:rPr lang="zh-CN" altLang="en-US" sz="2000" dirty="0" smtClean="0"/>
              <a:t>外存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580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144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fifo</a:t>
            </a:r>
            <a:r>
              <a:rPr lang="zh-CN" altLang="en-US" sz="2400" dirty="0" smtClean="0"/>
              <a:t>：选择</a:t>
            </a:r>
            <a:r>
              <a:rPr lang="zh-CN" altLang="en-US" sz="2400" dirty="0"/>
              <a:t>队列最前面的页面，存在</a:t>
            </a:r>
            <a:r>
              <a:rPr lang="en-US" altLang="zh-CN" sz="2400" dirty="0"/>
              <a:t>Belady</a:t>
            </a:r>
            <a:r>
              <a:rPr lang="zh-CN" altLang="en-US" sz="2400" dirty="0"/>
              <a:t>异常。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借助了</a:t>
            </a:r>
            <a:r>
              <a:rPr lang="en-US" altLang="zh-CN" sz="2400" dirty="0" err="1" smtClean="0"/>
              <a:t>pra_page_link</a:t>
            </a:r>
            <a:r>
              <a:rPr lang="zh-CN" altLang="en-US" sz="2400" dirty="0" smtClean="0"/>
              <a:t>，构造</a:t>
            </a:r>
            <a:r>
              <a:rPr lang="zh-CN" altLang="en-US" sz="2400" dirty="0"/>
              <a:t>按页的第一次访问</a:t>
            </a:r>
            <a:r>
              <a:rPr lang="zh-CN" altLang="en-US" sz="2400" dirty="0" smtClean="0"/>
              <a:t>时间进行</a:t>
            </a:r>
            <a:r>
              <a:rPr lang="zh-CN" altLang="en-US" sz="2400" dirty="0"/>
              <a:t>排序的一个</a:t>
            </a:r>
            <a:r>
              <a:rPr lang="zh-CN" altLang="en-US" sz="2400" dirty="0" smtClean="0"/>
              <a:t>链表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map_swappable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记录页访问</a:t>
            </a:r>
            <a:r>
              <a:rPr lang="zh-CN" altLang="en-US" sz="2400" dirty="0" smtClean="0"/>
              <a:t>情况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最近访问的页插入</a:t>
            </a:r>
            <a:r>
              <a:rPr lang="en-US" altLang="zh-CN" sz="2000" dirty="0" smtClean="0"/>
              <a:t>pra_page_link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swap_out_vistim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挑选需要换出的</a:t>
            </a:r>
            <a:r>
              <a:rPr lang="zh-CN" altLang="en-US" sz="2400" dirty="0" smtClean="0"/>
              <a:t>页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取出</a:t>
            </a:r>
            <a:r>
              <a:rPr lang="en-US" altLang="zh-CN" sz="2000" dirty="0" smtClean="0"/>
              <a:t>pra_page_link</a:t>
            </a:r>
            <a:r>
              <a:rPr lang="zh-CN" altLang="en-US" sz="2000" dirty="0" smtClean="0"/>
              <a:t>中最末尾的页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73" y="2153675"/>
            <a:ext cx="3628571" cy="18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73436" y="3244850"/>
            <a:ext cx="3231606" cy="580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042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创建内核</a:t>
            </a:r>
            <a:r>
              <a:rPr lang="zh-CN" altLang="en-US" sz="2400" dirty="0" smtClean="0"/>
              <a:t>线程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内核</a:t>
            </a:r>
            <a:r>
              <a:rPr lang="zh-CN" altLang="en-US" sz="2400" dirty="0" smtClean="0"/>
              <a:t>线程没有内核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用户态转换，且共用内核</a:t>
            </a:r>
            <a:r>
              <a:rPr lang="zh-CN" altLang="en-US" sz="2400" dirty="0"/>
              <a:t>内存</a:t>
            </a:r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进程控制块</a:t>
            </a:r>
            <a:r>
              <a:rPr lang="en-US" altLang="zh-CN" sz="2400" dirty="0"/>
              <a:t>(PCB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tf</a:t>
            </a:r>
            <a:r>
              <a:rPr lang="zh-CN" altLang="en-US" sz="2000" dirty="0"/>
              <a:t>：中断帧，记录了进程在被中断前的状态；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cr3</a:t>
            </a:r>
            <a:r>
              <a:rPr lang="zh-CN" altLang="en-US" sz="2000" dirty="0" smtClean="0"/>
              <a:t>：保存</a:t>
            </a:r>
            <a:r>
              <a:rPr lang="zh-CN" altLang="en-US" sz="2000" dirty="0"/>
              <a:t>页表的物理</a:t>
            </a:r>
            <a:r>
              <a:rPr lang="zh-CN" altLang="en-US" sz="2000" dirty="0" smtClean="0"/>
              <a:t>地址；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kstack</a:t>
            </a:r>
            <a:r>
              <a:rPr lang="zh-CN" altLang="en-US" sz="2000" dirty="0" smtClean="0"/>
              <a:t>：每个</a:t>
            </a:r>
            <a:r>
              <a:rPr lang="zh-CN" altLang="en-US" sz="2000" dirty="0"/>
              <a:t>线程都有一个内核</a:t>
            </a:r>
            <a:r>
              <a:rPr lang="zh-CN" altLang="en-US" sz="2000" dirty="0" smtClean="0"/>
              <a:t>栈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上下文</a:t>
            </a:r>
            <a:r>
              <a:rPr lang="en-US" altLang="zh-CN" sz="2400" dirty="0"/>
              <a:t>(context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结构体的布局要跟</a:t>
            </a:r>
            <a:r>
              <a:rPr lang="en-US" altLang="zh-CN" sz="2000" dirty="0" err="1"/>
              <a:t>switch.S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switch_to</a:t>
            </a:r>
            <a:r>
              <a:rPr lang="zh-CN" altLang="en-US" sz="2000" dirty="0"/>
              <a:t>操作对应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448" y="2852444"/>
            <a:ext cx="3332628" cy="332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486" y="254759"/>
            <a:ext cx="2085714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0</a:t>
            </a:r>
            <a:r>
              <a:rPr lang="zh-CN" altLang="en-US" sz="2400" dirty="0"/>
              <a:t>个内核线程</a:t>
            </a:r>
            <a:r>
              <a:rPr lang="en-US" altLang="zh-CN" sz="2400" dirty="0"/>
              <a:t>idleproc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idleproc</a:t>
            </a:r>
            <a:r>
              <a:rPr lang="zh-CN" altLang="en-US" sz="2000" dirty="0"/>
              <a:t>是第</a:t>
            </a:r>
            <a:r>
              <a:rPr lang="en-US" altLang="zh-CN" sz="2000" dirty="0"/>
              <a:t>0</a:t>
            </a:r>
            <a:r>
              <a:rPr lang="zh-CN" altLang="en-US" sz="2000" dirty="0"/>
              <a:t>个内核线程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不停地查询是否有其他内核线程可被调度器选择执行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need_resched</a:t>
            </a:r>
            <a:r>
              <a:rPr lang="zh-CN" altLang="en-US" sz="2000" dirty="0"/>
              <a:t>设置为“</a:t>
            </a:r>
            <a:r>
              <a:rPr lang="en-US" altLang="zh-CN" sz="2000" dirty="0"/>
              <a:t>1</a:t>
            </a:r>
            <a:r>
              <a:rPr lang="en-US" altLang="zh-CN" sz="2000" dirty="0" smtClean="0"/>
              <a:t>”</a:t>
            </a:r>
          </a:p>
          <a:p>
            <a:pPr lvl="1">
              <a:lnSpc>
                <a:spcPct val="100000"/>
              </a:lnSpc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个内核线程</a:t>
            </a:r>
            <a:r>
              <a:rPr lang="en-US" altLang="zh-CN" sz="2400" dirty="0"/>
              <a:t>initproc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kernel_thread</a:t>
            </a:r>
            <a:r>
              <a:rPr lang="zh-CN" altLang="en-US" sz="2000" dirty="0"/>
              <a:t>函数创建了</a:t>
            </a:r>
            <a:r>
              <a:rPr lang="en-US" altLang="zh-CN" sz="2000" dirty="0" err="1"/>
              <a:t>init_main</a:t>
            </a:r>
            <a:endParaRPr lang="zh-CN" altLang="en-US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kernel_thread</a:t>
            </a:r>
            <a:r>
              <a:rPr lang="zh-CN" altLang="en-US" sz="2000" dirty="0"/>
              <a:t>初始化中断帧并调用</a:t>
            </a:r>
            <a:r>
              <a:rPr lang="en-US" altLang="zh-CN" sz="2000" dirty="0" err="1"/>
              <a:t>do_fork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562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do_fork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proc_run</a:t>
            </a:r>
            <a:endParaRPr lang="en-US" altLang="zh-CN" sz="2400" dirty="0" smtClean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55852555"/>
              </p:ext>
            </p:extLst>
          </p:nvPr>
        </p:nvGraphicFramePr>
        <p:xfrm>
          <a:off x="487680" y="2347278"/>
          <a:ext cx="11506200" cy="120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40043966"/>
              </p:ext>
            </p:extLst>
          </p:nvPr>
        </p:nvGraphicFramePr>
        <p:xfrm>
          <a:off x="487680" y="3490277"/>
          <a:ext cx="11506200" cy="282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389034692"/>
              </p:ext>
            </p:extLst>
          </p:nvPr>
        </p:nvGraphicFramePr>
        <p:xfrm>
          <a:off x="4502210" y="5263831"/>
          <a:ext cx="6809700" cy="241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右大括号 7"/>
          <p:cNvSpPr/>
          <p:nvPr/>
        </p:nvSpPr>
        <p:spPr>
          <a:xfrm rot="16200000">
            <a:off x="7667179" y="2296981"/>
            <a:ext cx="521653" cy="6851591"/>
          </a:xfrm>
          <a:prstGeom prst="rightBrace">
            <a:avLst>
              <a:gd name="adj1" fmla="val 8333"/>
              <a:gd name="adj2" fmla="val 70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用户进程</a:t>
            </a:r>
            <a:r>
              <a:rPr lang="zh-CN" altLang="en-US" sz="2400" dirty="0" smtClean="0"/>
              <a:t>创建：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nitproc</a:t>
            </a:r>
            <a:r>
              <a:rPr lang="zh-CN" altLang="en-US" dirty="0" smtClean="0"/>
              <a:t>的主体</a:t>
            </a:r>
            <a:r>
              <a:rPr lang="zh-CN" altLang="en-US" dirty="0"/>
              <a:t>是</a:t>
            </a:r>
            <a:r>
              <a:rPr lang="en-US" altLang="zh-CN" dirty="0"/>
              <a:t>init_main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init_main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kernel_thread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user_main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user_main</a:t>
            </a:r>
            <a:r>
              <a:rPr lang="zh-CN" altLang="en-US" dirty="0" smtClean="0"/>
              <a:t>执行</a:t>
            </a:r>
            <a:r>
              <a:rPr lang="zh-CN" altLang="en-US" dirty="0"/>
              <a:t>宏</a:t>
            </a:r>
            <a:r>
              <a:rPr lang="en-US" altLang="zh-CN" dirty="0" smtClean="0"/>
              <a:t>KERNEL_EXECVE(xxx)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利用</a:t>
            </a:r>
            <a:r>
              <a:rPr lang="en-US" altLang="zh-CN" dirty="0" smtClean="0"/>
              <a:t>ld</a:t>
            </a:r>
            <a:r>
              <a:rPr lang="zh-CN" altLang="en-US" dirty="0" smtClean="0"/>
              <a:t>记下程序的</a:t>
            </a:r>
            <a:r>
              <a:rPr lang="zh-CN" altLang="en-US" dirty="0"/>
              <a:t>位置和</a:t>
            </a:r>
            <a:r>
              <a:rPr lang="zh-CN" altLang="en-US" dirty="0" smtClean="0"/>
              <a:t>大小，放在</a:t>
            </a:r>
            <a:r>
              <a:rPr lang="zh-CN" altLang="en-US" dirty="0"/>
              <a:t>全局变量</a:t>
            </a:r>
            <a:r>
              <a:rPr lang="en-US" altLang="zh-CN" i="1" dirty="0"/>
              <a:t>_binary_obj___</a:t>
            </a:r>
            <a:r>
              <a:rPr lang="en-US" altLang="zh-CN" i="1" dirty="0" err="1" smtClean="0"/>
              <a:t>user_xxx_out_start</a:t>
            </a:r>
            <a:r>
              <a:rPr lang="zh-CN" altLang="en-US" dirty="0"/>
              <a:t>和</a:t>
            </a:r>
            <a:r>
              <a:rPr lang="en-US" altLang="zh-CN" i="1" dirty="0"/>
              <a:t>_binary_obj___</a:t>
            </a:r>
            <a:r>
              <a:rPr lang="en-US" altLang="zh-CN" i="1" dirty="0" err="1" smtClean="0"/>
              <a:t>user_xxx_out_size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SYS_exec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89" y="4644136"/>
            <a:ext cx="6362171" cy="22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idt_init</a:t>
            </a:r>
            <a:r>
              <a:rPr lang="zh-CN" altLang="en-US" sz="2400" dirty="0" smtClean="0"/>
              <a:t>中设置</a:t>
            </a:r>
            <a:r>
              <a:rPr lang="en-US" altLang="zh-CN" sz="2400" dirty="0" smtClean="0"/>
              <a:t>idt[T_SYSCALL]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SYSCALL</a:t>
            </a:r>
            <a:r>
              <a:rPr lang="zh-CN" altLang="en-US" sz="2400" dirty="0" smtClean="0"/>
              <a:t>中断描述符，</a:t>
            </a:r>
            <a:r>
              <a:rPr lang="zh-CN" altLang="en-US" sz="2400" dirty="0"/>
              <a:t>中断向量处理地址在</a:t>
            </a:r>
            <a:r>
              <a:rPr lang="en-US" altLang="zh-CN" sz="2400" dirty="0"/>
              <a:t>__vectors[T_SYSCALL]</a:t>
            </a:r>
            <a:r>
              <a:rPr lang="zh-CN" altLang="en-US" sz="2400" dirty="0" smtClean="0"/>
              <a:t>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load_inode(</a:t>
            </a:r>
            <a:r>
              <a:rPr lang="en-US" altLang="zh-CN" sz="2400" dirty="0" err="1" smtClean="0"/>
              <a:t>do_execve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加载应用程序执行码到当前进程的新创建的用户态虚拟空间中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申请</a:t>
            </a:r>
            <a:r>
              <a:rPr lang="en-US" altLang="zh-CN" sz="2000" dirty="0" smtClean="0"/>
              <a:t>mm</a:t>
            </a:r>
            <a:r>
              <a:rPr lang="zh-CN" altLang="en-US" sz="2000" dirty="0" smtClean="0"/>
              <a:t>和页目录表</a:t>
            </a:r>
            <a:r>
              <a:rPr lang="zh-CN" altLang="en-US" sz="2000" dirty="0"/>
              <a:t>所需内存空间</a:t>
            </a:r>
            <a:r>
              <a:rPr lang="zh-CN" altLang="en-US" sz="2000" dirty="0" smtClean="0"/>
              <a:t>并初始化</a:t>
            </a:r>
            <a:r>
              <a:rPr lang="zh-CN" altLang="en-US" sz="2000" dirty="0"/>
              <a:t>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解析此</a:t>
            </a:r>
            <a:r>
              <a:rPr lang="en-US" altLang="zh-CN" sz="2000" dirty="0"/>
              <a:t>ELF</a:t>
            </a:r>
            <a:r>
              <a:rPr lang="zh-CN" altLang="en-US" sz="2000" dirty="0"/>
              <a:t>格式的执行</a:t>
            </a:r>
            <a:r>
              <a:rPr lang="zh-CN" altLang="en-US" sz="2000" dirty="0" smtClean="0"/>
              <a:t>程序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创建中断返回现场，使得系统调用返回之后可以正确</a:t>
            </a:r>
            <a:r>
              <a:rPr lang="zh-CN" altLang="en-US" sz="2000" dirty="0" smtClean="0"/>
              <a:t>跳转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copy_range</a:t>
            </a:r>
            <a:r>
              <a:rPr lang="zh-CN" altLang="en-US" sz="2400" dirty="0"/>
              <a:t>父</a:t>
            </a:r>
            <a:r>
              <a:rPr lang="zh-CN" altLang="en-US" sz="2400" dirty="0" smtClean="0"/>
              <a:t>进程复制内存</a:t>
            </a:r>
            <a:r>
              <a:rPr lang="zh-CN" altLang="en-US" sz="2400" dirty="0"/>
              <a:t>空间给子进程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760939"/>
              </p:ext>
            </p:extLst>
          </p:nvPr>
        </p:nvGraphicFramePr>
        <p:xfrm>
          <a:off x="838200" y="2751615"/>
          <a:ext cx="10607040" cy="124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37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92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fork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exec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wait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exit</a:t>
            </a:r>
            <a:r>
              <a:rPr lang="zh-CN" altLang="en-US" dirty="0" smtClean="0"/>
              <a:t>：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71108689"/>
              </p:ext>
            </p:extLst>
          </p:nvPr>
        </p:nvGraphicFramePr>
        <p:xfrm>
          <a:off x="2032000" y="1289396"/>
          <a:ext cx="8128000" cy="247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66791583"/>
              </p:ext>
            </p:extLst>
          </p:nvPr>
        </p:nvGraphicFramePr>
        <p:xfrm>
          <a:off x="2032000" y="2697704"/>
          <a:ext cx="8128000" cy="202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61998678"/>
              </p:ext>
            </p:extLst>
          </p:nvPr>
        </p:nvGraphicFramePr>
        <p:xfrm>
          <a:off x="2032000" y="3896154"/>
          <a:ext cx="8128000" cy="217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32161267"/>
              </p:ext>
            </p:extLst>
          </p:nvPr>
        </p:nvGraphicFramePr>
        <p:xfrm>
          <a:off x="2032000" y="4858417"/>
          <a:ext cx="8128000" cy="275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73227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进程生命周期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实现了进程调度的框架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71" y="3867524"/>
            <a:ext cx="9542857" cy="2990476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006022" y="1531577"/>
            <a:ext cx="8179953" cy="1654910"/>
            <a:chOff x="1324571" y="1393090"/>
            <a:chExt cx="8179953" cy="1654910"/>
          </a:xfrm>
        </p:grpSpPr>
        <p:sp>
          <p:nvSpPr>
            <p:cNvPr id="6" name="矩形 5"/>
            <p:cNvSpPr/>
            <p:nvPr/>
          </p:nvSpPr>
          <p:spPr>
            <a:xfrm>
              <a:off x="1324571" y="245364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proc_init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2604731" y="2592957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57633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running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6137793" y="2592956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91102" y="245364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runnable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371262" y="2592957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24164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sleeping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904324" y="2592956"/>
              <a:ext cx="320040" cy="31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390695" y="2453639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zombie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670221" y="2130928"/>
              <a:ext cx="3488652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0" idx="0"/>
            </p:cNvCxnSpPr>
            <p:nvPr/>
          </p:nvCxnSpPr>
          <p:spPr>
            <a:xfrm>
              <a:off x="3648016" y="2139632"/>
              <a:ext cx="1" cy="31400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0"/>
            </p:cNvCxnSpPr>
            <p:nvPr/>
          </p:nvCxnSpPr>
          <p:spPr>
            <a:xfrm flipH="1" flipV="1">
              <a:off x="7181078" y="2139632"/>
              <a:ext cx="1" cy="3140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857633" y="1393090"/>
              <a:ext cx="1113829" cy="5943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wakeup_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proc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实验目的：完成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ucore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实验并阅读相关代码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准备工作：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环境搭建：安装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qemu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；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学习相关课程；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工具：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qemu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vim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compiler(gcc)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make</a:t>
            </a:r>
            <a:r>
              <a:rPr lang="zh-CN" alt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等。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Round Robin</a:t>
            </a:r>
            <a:r>
              <a:rPr lang="zh-CN" altLang="en-US" sz="2400" dirty="0" smtClean="0"/>
              <a:t>调度算法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RR_enqueue</a:t>
            </a:r>
            <a:r>
              <a:rPr lang="zh-CN" altLang="en-US" sz="2400" dirty="0" smtClean="0"/>
              <a:t>：将当前进程的</a:t>
            </a:r>
            <a:r>
              <a:rPr lang="en-US" altLang="zh-CN" sz="2400" dirty="0" smtClean="0"/>
              <a:t>PCB</a:t>
            </a:r>
            <a:r>
              <a:rPr lang="zh-CN" altLang="en-US" sz="2400" dirty="0"/>
              <a:t>放</a:t>
            </a:r>
            <a:r>
              <a:rPr lang="zh-CN" altLang="en-US" sz="2400" dirty="0" smtClean="0"/>
              <a:t>入</a:t>
            </a:r>
            <a:r>
              <a:rPr lang="en-US" altLang="zh-CN" sz="2400" dirty="0" err="1" smtClean="0"/>
              <a:t>run_queue</a:t>
            </a:r>
            <a:r>
              <a:rPr lang="zh-CN" altLang="en-US" sz="2400" dirty="0"/>
              <a:t>队列</a:t>
            </a:r>
            <a:r>
              <a:rPr lang="zh-CN" altLang="en-US" sz="2400" dirty="0" smtClean="0"/>
              <a:t>末尾；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如果时间片为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，则重置</a:t>
            </a:r>
            <a:r>
              <a:rPr lang="zh-CN" altLang="en-US" sz="2000" dirty="0"/>
              <a:t>为</a:t>
            </a:r>
            <a:r>
              <a:rPr lang="en-US" altLang="zh-CN" sz="2000" dirty="0"/>
              <a:t>max_time_slice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RR_dequeue</a:t>
            </a:r>
            <a:r>
              <a:rPr lang="zh-CN" altLang="en-US" sz="2400" dirty="0"/>
              <a:t>：</a:t>
            </a:r>
            <a:r>
              <a:rPr lang="en-US" altLang="zh-CN" sz="2400" dirty="0"/>
              <a:t>run_queue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队首元素</a:t>
            </a:r>
            <a:r>
              <a:rPr lang="zh-CN" altLang="en-US" sz="2400" dirty="0"/>
              <a:t>删除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RR_pick_next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选取</a:t>
            </a:r>
            <a:r>
              <a:rPr lang="en-US" altLang="zh-CN" sz="2400" dirty="0" smtClean="0"/>
              <a:t>run_queue</a:t>
            </a:r>
            <a:r>
              <a:rPr lang="zh-CN" altLang="en-US" sz="2400" dirty="0" smtClean="0"/>
              <a:t>队</a:t>
            </a:r>
            <a:r>
              <a:rPr lang="zh-CN" altLang="en-US" sz="2400" dirty="0"/>
              <a:t>头</a:t>
            </a:r>
            <a:r>
              <a:rPr lang="zh-CN" altLang="en-US" sz="2400" dirty="0" smtClean="0"/>
              <a:t>元素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RR_proc_tick</a:t>
            </a:r>
            <a:r>
              <a:rPr lang="zh-CN" altLang="en-US" sz="2400" dirty="0"/>
              <a:t>：时钟中断时，当前执行进程的时间片</a:t>
            </a:r>
            <a:r>
              <a:rPr lang="en-US" altLang="zh-CN" sz="2400" dirty="0" err="1"/>
              <a:t>time_slice</a:t>
            </a:r>
            <a:r>
              <a:rPr lang="zh-CN" altLang="en-US" sz="2400" dirty="0"/>
              <a:t>减一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如果</a:t>
            </a:r>
            <a:r>
              <a:rPr lang="en-US" altLang="zh-CN" sz="2000" dirty="0"/>
              <a:t>time_slice</a:t>
            </a:r>
            <a:r>
              <a:rPr lang="zh-CN" altLang="en-US" sz="2000" dirty="0" smtClean="0"/>
              <a:t>为零</a:t>
            </a:r>
            <a:r>
              <a:rPr lang="zh-CN" altLang="en-US" sz="2000" dirty="0"/>
              <a:t>，则设置此进程成员变量</a:t>
            </a:r>
            <a:r>
              <a:rPr lang="en-US" altLang="zh-CN" sz="2000" dirty="0" err="1"/>
              <a:t>need_resched</a:t>
            </a:r>
            <a:r>
              <a:rPr lang="zh-CN" altLang="en-US" sz="2000" dirty="0"/>
              <a:t>标识为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trap</a:t>
            </a:r>
            <a:r>
              <a:rPr lang="zh-CN" altLang="en-US" sz="2400" dirty="0"/>
              <a:t>中调用了</a:t>
            </a:r>
            <a:r>
              <a:rPr lang="en-US" altLang="zh-CN" sz="2400" dirty="0"/>
              <a:t>trap_dispatch</a:t>
            </a:r>
            <a:r>
              <a:rPr lang="zh-CN" altLang="en-US" sz="2400" dirty="0"/>
              <a:t>和</a:t>
            </a:r>
            <a:r>
              <a:rPr lang="en-US" altLang="zh-CN" sz="2400" dirty="0"/>
              <a:t>schedule</a:t>
            </a:r>
            <a:r>
              <a:rPr lang="zh-CN" altLang="en-US" sz="2400" dirty="0"/>
              <a:t>函数，能够在</a:t>
            </a:r>
            <a:r>
              <a:rPr lang="en-US" altLang="zh-CN" sz="2400" dirty="0"/>
              <a:t>need_resched</a:t>
            </a:r>
            <a:r>
              <a:rPr lang="zh-CN" altLang="en-US" sz="2400" dirty="0"/>
              <a:t>时及时调度。</a:t>
            </a:r>
          </a:p>
        </p:txBody>
      </p:sp>
    </p:spTree>
    <p:extLst>
      <p:ext uri="{BB962C8B-B14F-4D97-AF65-F5344CB8AC3E}">
        <p14:creationId xmlns:p14="http://schemas.microsoft.com/office/powerpoint/2010/main" val="12080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Stride </a:t>
            </a:r>
            <a:r>
              <a:rPr lang="en-US" altLang="zh-CN" sz="2400" dirty="0" smtClean="0"/>
              <a:t>Scheduling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使用了斜堆来实现优先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进程的</a:t>
            </a:r>
            <a:r>
              <a:rPr lang="en-US" altLang="zh-CN" sz="2400" dirty="0"/>
              <a:t>stride</a:t>
            </a:r>
            <a:r>
              <a:rPr lang="zh-CN" altLang="en-US" sz="2400" dirty="0"/>
              <a:t>表示该进程当前的调度权，也可以表示这个进程执行了多久</a:t>
            </a:r>
            <a:r>
              <a:rPr lang="zh-CN" altLang="en-US" sz="2400" dirty="0" smtClean="0"/>
              <a:t>了；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pass</a:t>
            </a:r>
            <a:r>
              <a:rPr lang="zh-CN" altLang="en-US" sz="2400" dirty="0"/>
              <a:t>表示对应进程在</a:t>
            </a:r>
            <a:r>
              <a:rPr lang="zh-CN" altLang="en-US" sz="2400" dirty="0" smtClean="0"/>
              <a:t>调度</a:t>
            </a:r>
            <a:r>
              <a:rPr lang="zh-CN" altLang="en-US" sz="2400" dirty="0"/>
              <a:t>后</a:t>
            </a:r>
            <a:r>
              <a:rPr lang="en-US" altLang="zh-CN" sz="2400" dirty="0"/>
              <a:t>stride</a:t>
            </a:r>
            <a:r>
              <a:rPr lang="zh-CN" altLang="en-US" sz="2400" dirty="0"/>
              <a:t>需要进行的累加值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stride_pick_next</a:t>
            </a:r>
            <a:r>
              <a:rPr lang="zh-CN" altLang="en-US" sz="2400" dirty="0"/>
              <a:t>表示每次需要调度时，从状态为 </a:t>
            </a:r>
            <a:r>
              <a:rPr lang="en-US" altLang="zh-CN" sz="2400" dirty="0"/>
              <a:t>runnable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进程中选择</a:t>
            </a:r>
            <a:r>
              <a:rPr lang="en-US" altLang="zh-CN" sz="2400" dirty="0"/>
              <a:t>stride</a:t>
            </a:r>
            <a:r>
              <a:rPr lang="zh-CN" altLang="en-US" sz="2400" dirty="0"/>
              <a:t>最小的进程调度，选出的进程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en-US" altLang="zh-CN" sz="2400" dirty="0"/>
              <a:t>stride</a:t>
            </a:r>
            <a:r>
              <a:rPr lang="zh-CN" altLang="en-US" sz="2400" dirty="0"/>
              <a:t>加上其对应的步长</a:t>
            </a:r>
            <a:r>
              <a:rPr lang="en-US" altLang="zh-CN" sz="2400" dirty="0"/>
              <a:t>pass</a:t>
            </a:r>
            <a:r>
              <a:rPr lang="zh-CN" altLang="en-US" sz="2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836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同步互斥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开关</a:t>
            </a:r>
            <a:r>
              <a:rPr lang="zh-CN" altLang="en-US" sz="2400" dirty="0"/>
              <a:t>中断的控制函数</a:t>
            </a:r>
            <a:r>
              <a:rPr lang="en-US" altLang="zh-CN" sz="2400" dirty="0" err="1"/>
              <a:t>local_intr_save</a:t>
            </a:r>
            <a:r>
              <a:rPr lang="en-US" altLang="zh-CN" sz="2400" dirty="0"/>
              <a:t>(x)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local_intr_restore</a:t>
            </a:r>
            <a:r>
              <a:rPr lang="en-US" altLang="zh-CN" sz="2400" dirty="0"/>
              <a:t>(x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关中断：</a:t>
            </a:r>
            <a:r>
              <a:rPr lang="en-US" altLang="zh-CN" sz="2000" dirty="0" err="1"/>
              <a:t>local_intr_save</a:t>
            </a:r>
            <a:r>
              <a:rPr lang="en-US" altLang="zh-CN" sz="2000" dirty="0"/>
              <a:t> --&gt; __</a:t>
            </a:r>
            <a:r>
              <a:rPr lang="en-US" altLang="zh-CN" sz="2000" dirty="0" err="1"/>
              <a:t>intr_save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intr_disable</a:t>
            </a:r>
            <a:r>
              <a:rPr lang="en-US" altLang="zh-CN" sz="2000" dirty="0"/>
              <a:t> --&gt; cli 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开</a:t>
            </a:r>
            <a:r>
              <a:rPr lang="zh-CN" altLang="en-US" sz="2000" dirty="0"/>
              <a:t>中断：</a:t>
            </a:r>
            <a:r>
              <a:rPr lang="en-US" altLang="zh-CN" sz="2000" dirty="0" err="1"/>
              <a:t>local_intr_restore</a:t>
            </a:r>
            <a:r>
              <a:rPr lang="en-US" altLang="zh-CN" sz="2000" dirty="0"/>
              <a:t> --&gt; __</a:t>
            </a:r>
            <a:r>
              <a:rPr lang="en-US" altLang="zh-CN" sz="2000" dirty="0" err="1"/>
              <a:t>intr_restore</a:t>
            </a:r>
            <a:r>
              <a:rPr lang="en-US" altLang="zh-CN" sz="2000" dirty="0"/>
              <a:t> --&gt; </a:t>
            </a:r>
            <a:r>
              <a:rPr lang="en-US" altLang="zh-CN" sz="2000" dirty="0" err="1"/>
              <a:t>intr_enable</a:t>
            </a:r>
            <a:r>
              <a:rPr lang="en-US" altLang="zh-CN" sz="2000" dirty="0"/>
              <a:t> --&gt; </a:t>
            </a:r>
            <a:r>
              <a:rPr lang="en-US" altLang="zh-CN" sz="2000" dirty="0" err="1" smtClean="0"/>
              <a:t>sti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wait_queue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wait_t</a:t>
            </a:r>
            <a:r>
              <a:rPr lang="zh-CN" altLang="en-US" sz="2400" dirty="0" smtClean="0"/>
              <a:t>项的等待队列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需要</a:t>
            </a:r>
            <a:r>
              <a:rPr lang="zh-CN" altLang="en-US" sz="2000" dirty="0"/>
              <a:t>等待事件的进程在转入休眠状态后插入到等待队列</a:t>
            </a:r>
            <a:r>
              <a:rPr lang="zh-CN" altLang="en-US" sz="2000" dirty="0" smtClean="0"/>
              <a:t>中</a:t>
            </a:r>
            <a:endParaRPr lang="zh-CN" altLang="en-US" sz="2400" dirty="0"/>
          </a:p>
          <a:p>
            <a:r>
              <a:rPr lang="zh-CN" altLang="en-US" sz="2400" dirty="0"/>
              <a:t>信号量是一种同步互斥机制的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r>
              <a:rPr lang="zh-CN" altLang="en-US" sz="2400" dirty="0" smtClean="0"/>
              <a:t>管程是对条件变量操作的封装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28" y="3976619"/>
            <a:ext cx="3419048" cy="1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628" y="5762762"/>
            <a:ext cx="3247619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2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信号量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/>
                  <a:t>P</a:t>
                </a:r>
                <a:r>
                  <a:rPr lang="zh-CN" altLang="en-US" sz="2400" dirty="0"/>
                  <a:t>操作函数</a:t>
                </a:r>
                <a:r>
                  <a:rPr lang="en-US" altLang="zh-CN" sz="2400" dirty="0"/>
                  <a:t>down(</a:t>
                </a:r>
                <a:r>
                  <a:rPr lang="en-US" altLang="zh-CN" sz="2400" dirty="0" err="1"/>
                  <a:t>semaphore_t</a:t>
                </a:r>
                <a:r>
                  <a:rPr lang="en-US" altLang="zh-CN" sz="2400" dirty="0"/>
                  <a:t> *</a:t>
                </a:r>
                <a:r>
                  <a:rPr lang="en-US" altLang="zh-CN" sz="2400" dirty="0" err="1"/>
                  <a:t>sem</a:t>
                </a:r>
                <a:r>
                  <a:rPr lang="en-US" altLang="zh-CN" sz="2400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关中断，信号量</a:t>
                </a:r>
                <a:r>
                  <a:rPr lang="zh-CN" altLang="en-US" sz="2000" dirty="0"/>
                  <a:t>的</a:t>
                </a:r>
                <a:r>
                  <a:rPr lang="en-US" altLang="zh-CN" sz="2000" dirty="0" smtClean="0"/>
                  <a:t>value&gt;0</a:t>
                </a:r>
                <a:r>
                  <a:rPr lang="zh-CN" altLang="en-US" sz="2000" dirty="0" smtClean="0"/>
                  <a:t>可以</a:t>
                </a:r>
                <a:r>
                  <a:rPr lang="zh-CN" altLang="en-US" sz="2000" dirty="0"/>
                  <a:t>获得</a:t>
                </a:r>
                <a:r>
                  <a:rPr lang="zh-CN" altLang="en-US" sz="2000" dirty="0" smtClean="0"/>
                  <a:t>信号量，打开</a:t>
                </a:r>
                <a:r>
                  <a:rPr lang="zh-CN" altLang="en-US" sz="2000" dirty="0"/>
                  <a:t>中断返回即可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 smtClean="0"/>
                  <a:t>value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 smtClean="0"/>
                  <a:t>0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则无法</a:t>
                </a:r>
                <a:r>
                  <a:rPr lang="zh-CN" altLang="en-US" sz="2000" dirty="0"/>
                  <a:t>获得信号量</a:t>
                </a:r>
                <a:r>
                  <a:rPr lang="zh-CN" altLang="en-US" sz="2000" dirty="0" smtClean="0"/>
                  <a:t>，进程</a:t>
                </a:r>
                <a:r>
                  <a:rPr lang="zh-CN" altLang="en-US" sz="2000" dirty="0"/>
                  <a:t>加入到等待队列中</a:t>
                </a:r>
                <a:r>
                  <a:rPr lang="zh-CN" altLang="en-US" sz="2000" dirty="0" smtClean="0"/>
                  <a:t>，开中断；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然后</a:t>
                </a:r>
                <a:r>
                  <a:rPr lang="zh-CN" altLang="en-US" sz="2000" dirty="0"/>
                  <a:t>运行调度器选择另外一个进程</a:t>
                </a:r>
                <a:r>
                  <a:rPr lang="zh-CN" altLang="en-US" sz="2000" dirty="0" smtClean="0"/>
                  <a:t>执行；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重新唤醒</a:t>
                </a:r>
                <a:r>
                  <a:rPr lang="zh-CN" altLang="en-US" sz="2000" dirty="0"/>
                  <a:t>后把自身关联的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从</a:t>
                </a:r>
                <a:r>
                  <a:rPr lang="en-US" altLang="zh-CN" sz="2000" dirty="0" err="1"/>
                  <a:t>wait_queue</a:t>
                </a:r>
                <a:r>
                  <a:rPr lang="zh-CN" altLang="en-US" sz="2000" dirty="0"/>
                  <a:t>中</a:t>
                </a:r>
                <a:r>
                  <a:rPr lang="zh-CN" altLang="en-US" sz="2000" dirty="0" smtClean="0"/>
                  <a:t>删除。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V</a:t>
                </a:r>
                <a:r>
                  <a:rPr lang="zh-CN" altLang="en-US" sz="2400" dirty="0"/>
                  <a:t>操作函数 </a:t>
                </a:r>
                <a:r>
                  <a:rPr lang="en-US" altLang="zh-CN" sz="2400" dirty="0"/>
                  <a:t>up(</a:t>
                </a:r>
                <a:r>
                  <a:rPr lang="en-US" altLang="zh-CN" sz="2400" dirty="0" err="1"/>
                  <a:t>semaphore_t</a:t>
                </a:r>
                <a:r>
                  <a:rPr lang="en-US" altLang="zh-CN" sz="2400" dirty="0"/>
                  <a:t> *</a:t>
                </a:r>
                <a:r>
                  <a:rPr lang="en-US" altLang="zh-CN" sz="2400" dirty="0" err="1"/>
                  <a:t>sem</a:t>
                </a:r>
                <a:r>
                  <a:rPr lang="en-US" altLang="zh-CN" sz="2400" dirty="0" smtClean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/>
                  <a:t>关中断</a:t>
                </a:r>
                <a:r>
                  <a:rPr lang="zh-CN" altLang="en-US" sz="2000" dirty="0" smtClean="0"/>
                  <a:t>，信号量的</a:t>
                </a:r>
                <a:r>
                  <a:rPr lang="en-US" altLang="zh-CN" sz="2000" dirty="0"/>
                  <a:t>wait </a:t>
                </a:r>
                <a:r>
                  <a:rPr lang="en-US" altLang="zh-CN" sz="2000" dirty="0" smtClean="0"/>
                  <a:t>queue</a:t>
                </a:r>
                <a:r>
                  <a:rPr lang="zh-CN" altLang="en-US" sz="2000" dirty="0" smtClean="0"/>
                  <a:t>若为空则直接</a:t>
                </a:r>
                <a:r>
                  <a:rPr lang="zh-CN" altLang="en-US" sz="2000" dirty="0"/>
                  <a:t>把信号量的</a:t>
                </a:r>
                <a:r>
                  <a:rPr lang="en-US" altLang="zh-CN" sz="2000" dirty="0" smtClean="0"/>
                  <a:t>value++</a:t>
                </a:r>
                <a:r>
                  <a:rPr lang="zh-CN" altLang="en-US" sz="2000" dirty="0" smtClean="0"/>
                  <a:t>，开</a:t>
                </a:r>
                <a:r>
                  <a:rPr lang="zh-CN" altLang="en-US" sz="2000" dirty="0"/>
                  <a:t>中断返回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 smtClean="0"/>
                  <a:t>如果</a:t>
                </a:r>
                <a:r>
                  <a:rPr lang="zh-CN" altLang="en-US" sz="2000" dirty="0"/>
                  <a:t>有进程在</a:t>
                </a:r>
                <a:r>
                  <a:rPr lang="zh-CN" altLang="en-US" sz="2000" dirty="0" smtClean="0"/>
                  <a:t>等待则调用</a:t>
                </a:r>
                <a:r>
                  <a:rPr lang="en-US" altLang="zh-CN" sz="2000" dirty="0" err="1"/>
                  <a:t>wakeup_wait</a:t>
                </a:r>
                <a:r>
                  <a:rPr lang="zh-CN" altLang="en-US" sz="2000" dirty="0"/>
                  <a:t>函数将</a:t>
                </a:r>
                <a:r>
                  <a:rPr lang="en-US" altLang="zh-CN" sz="2000" dirty="0" err="1" smtClean="0"/>
                  <a:t>wait_queue</a:t>
                </a:r>
                <a:r>
                  <a:rPr lang="zh-CN" altLang="en-US" sz="2000" dirty="0"/>
                  <a:t>中等待的第一个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删除，且把此</a:t>
                </a:r>
                <a:r>
                  <a:rPr lang="en-US" altLang="zh-CN" sz="2000" dirty="0"/>
                  <a:t>wait</a:t>
                </a:r>
                <a:r>
                  <a:rPr lang="zh-CN" altLang="en-US" sz="2000" dirty="0"/>
                  <a:t>关联的进程唤醒，最后开中断返回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36728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管程和条件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cond_wait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47" y="1277411"/>
            <a:ext cx="2866667" cy="1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747" y="3671981"/>
            <a:ext cx="2923809" cy="14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8" y="3252356"/>
            <a:ext cx="3125002" cy="2334487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10237" y="2335370"/>
            <a:ext cx="3672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/>
              <a:t>进程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cond_signal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767" y="3424497"/>
            <a:ext cx="2854584" cy="2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基本的文件系统系统调用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48458658"/>
              </p:ext>
            </p:extLst>
          </p:nvPr>
        </p:nvGraphicFramePr>
        <p:xfrm>
          <a:off x="838200" y="2781829"/>
          <a:ext cx="580136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7649637"/>
              </p:ext>
            </p:extLst>
          </p:nvPr>
        </p:nvGraphicFramePr>
        <p:xfrm>
          <a:off x="7620000" y="2781829"/>
          <a:ext cx="387604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右箭头 7"/>
          <p:cNvSpPr/>
          <p:nvPr/>
        </p:nvSpPr>
        <p:spPr>
          <a:xfrm>
            <a:off x="6962140" y="2903749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962140" y="3671411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962140" y="4337367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978650" y="5015018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974840" y="5646949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2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SFS</a:t>
            </a:r>
            <a:r>
              <a:rPr lang="zh-CN" altLang="en-US" sz="2400" dirty="0"/>
              <a:t>文件系统</a:t>
            </a:r>
            <a:endParaRPr lang="zh-CN" altLang="en-US" sz="18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4594475"/>
              </p:ext>
            </p:extLst>
          </p:nvPr>
        </p:nvGraphicFramePr>
        <p:xfrm>
          <a:off x="2032000" y="1981200"/>
          <a:ext cx="8128000" cy="260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938" y="4453070"/>
            <a:ext cx="3257382" cy="2302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9258" y="4745355"/>
            <a:ext cx="3600000" cy="18952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22458" y="5440743"/>
            <a:ext cx="335280" cy="327131"/>
          </a:xfrm>
          <a:prstGeom prst="rightArrow">
            <a:avLst/>
          </a:prstGeom>
          <a:solidFill>
            <a:srgbClr val="A1C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9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/>
              <a:t>sfs_io_nolock</a:t>
            </a:r>
            <a:r>
              <a:rPr lang="zh-CN" altLang="en-US" sz="2400" dirty="0" smtClean="0"/>
              <a:t>：进行读写数据块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sys_read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sysfile_read</a:t>
            </a:r>
            <a:r>
              <a:rPr lang="zh-CN" altLang="en-US" sz="2000" dirty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file_read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err="1" smtClean="0"/>
              <a:t>vop_read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sfs_read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en-US" altLang="zh-CN" sz="2000" dirty="0" err="1">
                <a:sym typeface="Wingdings" panose="05000000000000000000" pitchFamily="2" charset="2"/>
              </a:rPr>
              <a:t>sfs_io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首先</a:t>
            </a:r>
            <a:r>
              <a:rPr lang="zh-CN" altLang="en-US" sz="2000" dirty="0"/>
              <a:t>根据读或写为函数指针</a:t>
            </a:r>
            <a:r>
              <a:rPr lang="zh-CN" altLang="en-US" sz="2000" dirty="0" smtClean="0"/>
              <a:t>赋值，计算</a:t>
            </a:r>
            <a:r>
              <a:rPr lang="zh-CN" altLang="en-US" sz="2000" dirty="0"/>
              <a:t>要读写的块数、长度、偏移；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根据开头或末尾的块是否完整分别处理；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 smtClean="0"/>
              <a:t>对中间部分完整的块进行读写；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根据块是否完整调用</a:t>
            </a:r>
            <a:r>
              <a:rPr lang="en-US" altLang="zh-CN" sz="2000" dirty="0" err="1"/>
              <a:t>sfs_buf_op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sfs_block_op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 smtClean="0"/>
              <a:t>lode_icode</a:t>
            </a:r>
            <a:r>
              <a:rPr lang="zh-CN" altLang="en-US" sz="2400" dirty="0" smtClean="0"/>
              <a:t>：加载</a:t>
            </a:r>
            <a:r>
              <a:rPr lang="en-US" altLang="zh-CN" sz="2400" dirty="0"/>
              <a:t>ELF</a:t>
            </a:r>
            <a:r>
              <a:rPr lang="zh-CN" altLang="en-US" sz="2400" dirty="0"/>
              <a:t>可执行文件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sys_exec </a:t>
            </a:r>
            <a:r>
              <a:rPr lang="en-US" altLang="zh-CN" sz="2000" dirty="0" smtClean="0">
                <a:sym typeface="Wingdings" panose="05000000000000000000" pitchFamily="2" charset="2"/>
              </a:rPr>
              <a:t></a:t>
            </a:r>
            <a:r>
              <a:rPr lang="en-US" altLang="zh-CN" sz="2000" dirty="0" smtClean="0"/>
              <a:t> do_execve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创建内存管理结构</a:t>
            </a:r>
            <a:r>
              <a:rPr lang="en-US" altLang="zh-CN" sz="2000" dirty="0"/>
              <a:t>mm</a:t>
            </a:r>
            <a:r>
              <a:rPr lang="zh-CN" altLang="en-US" sz="2000" dirty="0"/>
              <a:t>和页目录表</a:t>
            </a:r>
            <a:r>
              <a:rPr lang="en-US" altLang="zh-CN" sz="2000" dirty="0"/>
              <a:t>PDT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load_icode_read</a:t>
            </a:r>
            <a:r>
              <a:rPr lang="en-US" altLang="zh-CN" sz="2000" dirty="0"/>
              <a:t>--&gt;</a:t>
            </a:r>
            <a:r>
              <a:rPr lang="en-US" altLang="zh-CN" sz="2000" dirty="0" err="1"/>
              <a:t>sysfile_read</a:t>
            </a:r>
            <a:r>
              <a:rPr lang="zh-CN" altLang="en-US" sz="2000" dirty="0"/>
              <a:t>读取</a:t>
            </a:r>
            <a:r>
              <a:rPr lang="en-US" altLang="zh-CN" sz="2000" dirty="0"/>
              <a:t>elf</a:t>
            </a:r>
            <a:r>
              <a:rPr lang="zh-CN" altLang="en-US" sz="2000" dirty="0"/>
              <a:t>文件的</a:t>
            </a:r>
            <a:r>
              <a:rPr lang="en-US" altLang="zh-CN" sz="2000" dirty="0" smtClean="0"/>
              <a:t>header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每一个</a:t>
            </a:r>
            <a:r>
              <a:rPr lang="en-US" altLang="zh-CN" sz="2000" dirty="0"/>
              <a:t>program </a:t>
            </a:r>
            <a:r>
              <a:rPr lang="en-US" altLang="zh-CN" sz="2000" dirty="0" err="1" smtClean="0"/>
              <a:t>headerload_icode_read</a:t>
            </a:r>
            <a:r>
              <a:rPr lang="zh-CN" altLang="en-US" sz="2000" dirty="0"/>
              <a:t>读取</a:t>
            </a:r>
            <a:r>
              <a:rPr lang="zh-CN" altLang="en-US" sz="2000" dirty="0" smtClean="0"/>
              <a:t>；创建</a:t>
            </a:r>
            <a:r>
              <a:rPr lang="en-US" altLang="zh-CN" sz="2000" dirty="0"/>
              <a:t>vma</a:t>
            </a:r>
            <a:r>
              <a:rPr lang="zh-CN" altLang="en-US" sz="2000" dirty="0"/>
              <a:t>并设置</a:t>
            </a:r>
            <a:r>
              <a:rPr lang="zh-CN" altLang="en-US" sz="2000" dirty="0" smtClean="0"/>
              <a:t>权限，建立映射；</a:t>
            </a:r>
            <a:endParaRPr lang="zh-CN" altLang="en-US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把</a:t>
            </a:r>
            <a:r>
              <a:rPr lang="en-US" altLang="zh-CN" sz="2000" dirty="0" err="1"/>
              <a:t>argc</a:t>
            </a:r>
            <a:r>
              <a:rPr lang="zh-CN" altLang="en-US" sz="2000" dirty="0"/>
              <a:t>参数和</a:t>
            </a:r>
            <a:r>
              <a:rPr lang="en-US" altLang="zh-CN" sz="2000" dirty="0" err="1"/>
              <a:t>argv</a:t>
            </a:r>
            <a:r>
              <a:rPr lang="zh-CN" altLang="en-US" sz="2000" dirty="0"/>
              <a:t>参数压入栈</a:t>
            </a:r>
          </a:p>
        </p:txBody>
      </p:sp>
    </p:spTree>
    <p:extLst>
      <p:ext uri="{BB962C8B-B14F-4D97-AF65-F5344CB8AC3E}">
        <p14:creationId xmlns:p14="http://schemas.microsoft.com/office/powerpoint/2010/main" val="382476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UNIX</a:t>
            </a:r>
            <a:r>
              <a:rPr lang="zh-CN" altLang="en-US" sz="2400" dirty="0"/>
              <a:t>的</a:t>
            </a:r>
            <a:r>
              <a:rPr lang="en-US" altLang="zh-CN" sz="2400" dirty="0"/>
              <a:t>PIPE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在磁盘上（或内存中</a:t>
            </a:r>
            <a:r>
              <a:rPr lang="zh-CN" altLang="en-US" sz="2400" dirty="0" smtClean="0"/>
              <a:t>？更快）设置</a:t>
            </a:r>
            <a:r>
              <a:rPr lang="en-US" altLang="zh-CN" sz="2400" dirty="0" smtClean="0"/>
              <a:t>pipe</a:t>
            </a:r>
            <a:r>
              <a:rPr lang="zh-CN" altLang="en-US" sz="2400" dirty="0" smtClean="0"/>
              <a:t>缓冲区。建立</a:t>
            </a:r>
            <a:r>
              <a:rPr lang="en-US" altLang="zh-CN" sz="2400" dirty="0"/>
              <a:t>pipe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，设置管道</a:t>
            </a:r>
            <a:r>
              <a:rPr lang="zh-CN" altLang="en-US" sz="2400" dirty="0"/>
              <a:t>数据的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接受</a:t>
            </a:r>
            <a:r>
              <a:rPr lang="zh-CN" altLang="en-US" sz="2400" dirty="0"/>
              <a:t>方</a:t>
            </a:r>
            <a:r>
              <a:rPr lang="zh-CN" altLang="en-US" sz="2400" dirty="0" smtClean="0"/>
              <a:t>，将</a:t>
            </a:r>
            <a:r>
              <a:rPr lang="en-US" altLang="zh-CN" sz="2400" dirty="0" err="1"/>
              <a:t>stdin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stdout</a:t>
            </a:r>
            <a:r>
              <a:rPr lang="zh-CN" altLang="en-US" sz="2400" dirty="0" smtClean="0"/>
              <a:t>重定向到缓冲区；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UNIX</a:t>
            </a:r>
            <a:r>
              <a:rPr lang="zh-CN" altLang="en-US" sz="2400" dirty="0" smtClean="0"/>
              <a:t>软硬连接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要</a:t>
            </a:r>
            <a:r>
              <a:rPr lang="zh-CN" altLang="en-US" sz="2400" dirty="0" smtClean="0"/>
              <a:t>创建软</a:t>
            </a:r>
            <a:r>
              <a:rPr lang="zh-CN" altLang="en-US" sz="2400" dirty="0"/>
              <a:t>链接</a:t>
            </a:r>
            <a:r>
              <a:rPr lang="zh-CN" altLang="en-US" sz="2400" dirty="0" smtClean="0"/>
              <a:t>，要创建新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，类型</a:t>
            </a:r>
            <a:r>
              <a:rPr lang="zh-CN" altLang="en-US" sz="2400" dirty="0"/>
              <a:t>是链接</a:t>
            </a:r>
            <a:r>
              <a:rPr lang="zh-CN" altLang="en-US" sz="2400" dirty="0" smtClean="0"/>
              <a:t>，设置</a:t>
            </a:r>
            <a:r>
              <a:rPr lang="zh-CN" altLang="en-US" sz="2400" dirty="0"/>
              <a:t>它所指向的文件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。通过</a:t>
            </a:r>
            <a:r>
              <a:rPr lang="zh-CN" altLang="en-US" sz="2400" dirty="0"/>
              <a:t>保存的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位置进行操作；当删除一个软链接时，直接删掉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即可；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硬链接与源文件共享</a:t>
            </a:r>
            <a:r>
              <a:rPr lang="en-US" altLang="zh-CN" sz="2400" dirty="0" err="1" smtClean="0"/>
              <a:t>inode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如果创建一个硬链接，</a:t>
            </a:r>
            <a:r>
              <a:rPr lang="zh-CN" altLang="en-US" sz="2400" dirty="0" smtClean="0"/>
              <a:t>需要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sfs_disk_inode</a:t>
            </a:r>
            <a:r>
              <a:rPr lang="zh-CN" altLang="en-US" sz="2400" dirty="0"/>
              <a:t>结构体中的</a:t>
            </a:r>
            <a:r>
              <a:rPr lang="en-US" altLang="zh-CN" sz="2400" dirty="0" err="1"/>
              <a:t>nlinks</a:t>
            </a:r>
            <a:r>
              <a:rPr lang="zh-CN" altLang="en-US" sz="2400" dirty="0" smtClean="0"/>
              <a:t>变量，将</a:t>
            </a:r>
            <a:r>
              <a:rPr lang="zh-CN" altLang="en-US" sz="2400" dirty="0"/>
              <a:t>源文件中的被链接的计数加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删除一个硬链接的时候，除了需要删掉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之外，还需要将硬链接指向的文件的被链接计数减</a:t>
            </a:r>
            <a:r>
              <a:rPr lang="en-US" altLang="zh-CN" sz="2400" dirty="0"/>
              <a:t>1</a:t>
            </a:r>
            <a:r>
              <a:rPr lang="zh-CN" altLang="en-US" sz="2400" dirty="0"/>
              <a:t>，如果减到了</a:t>
            </a:r>
            <a:r>
              <a:rPr lang="en-US" altLang="zh-CN" sz="2400" dirty="0"/>
              <a:t>0</a:t>
            </a:r>
            <a:r>
              <a:rPr lang="zh-CN" altLang="en-US" sz="2400" dirty="0"/>
              <a:t>，则需要将源文件删除掉；</a:t>
            </a:r>
          </a:p>
        </p:txBody>
      </p:sp>
    </p:spTree>
    <p:extLst>
      <p:ext uri="{BB962C8B-B14F-4D97-AF65-F5344CB8AC3E}">
        <p14:creationId xmlns:p14="http://schemas.microsoft.com/office/powerpoint/2010/main" val="183726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双向循环链表</a:t>
            </a:r>
            <a:endParaRPr lang="en-US" altLang="zh-CN" dirty="0" smtClean="0"/>
          </a:p>
          <a:p>
            <a:r>
              <a:rPr lang="zh-CN" altLang="en-US" dirty="0"/>
              <a:t>在具体的数据结构中包含链表节点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936886" y="3171626"/>
            <a:ext cx="4717472" cy="3255818"/>
            <a:chOff x="3975508" y="3382641"/>
            <a:chExt cx="4717472" cy="3255818"/>
          </a:xfrm>
        </p:grpSpPr>
        <p:grpSp>
          <p:nvGrpSpPr>
            <p:cNvPr id="9" name="组合 8"/>
            <p:cNvGrpSpPr/>
            <p:nvPr/>
          </p:nvGrpSpPr>
          <p:grpSpPr>
            <a:xfrm>
              <a:off x="3975508" y="4075368"/>
              <a:ext cx="1454727" cy="692727"/>
              <a:chOff x="1579418" y="3726873"/>
              <a:chExt cx="1454727" cy="69272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4" idx="1"/>
                <a:endCxn id="4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endCxn id="4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5582635" y="3382641"/>
              <a:ext cx="1454727" cy="692727"/>
              <a:chOff x="1579418" y="3726873"/>
              <a:chExt cx="1454727" cy="69272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11" idx="1"/>
                <a:endCxn id="11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endCxn id="11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3982435" y="5114459"/>
              <a:ext cx="1454727" cy="692727"/>
              <a:chOff x="1579418" y="3726873"/>
              <a:chExt cx="1454727" cy="69272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1"/>
                <a:endCxn id="15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15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7196689" y="5114459"/>
              <a:ext cx="1454727" cy="692727"/>
              <a:chOff x="1579418" y="3726873"/>
              <a:chExt cx="1454727" cy="69272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19" idx="1"/>
                <a:endCxn id="19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9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7238253" y="4075368"/>
              <a:ext cx="1454727" cy="692727"/>
              <a:chOff x="1579418" y="3726873"/>
              <a:chExt cx="1454727" cy="69272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>
                <a:stCxn id="23" idx="1"/>
                <a:endCxn id="23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endCxn id="23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5582635" y="5945732"/>
              <a:ext cx="1454727" cy="692727"/>
              <a:chOff x="1579418" y="3726873"/>
              <a:chExt cx="1454727" cy="69272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79418" y="3726873"/>
                <a:ext cx="1454727" cy="69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27" idx="1"/>
                <a:endCxn id="27" idx="3"/>
              </p:cNvCxnSpPr>
              <p:nvPr/>
            </p:nvCxnSpPr>
            <p:spPr>
              <a:xfrm>
                <a:off x="1579418" y="4073237"/>
                <a:ext cx="1454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endCxn id="27" idx="2"/>
              </p:cNvCxnSpPr>
              <p:nvPr/>
            </p:nvCxnSpPr>
            <p:spPr>
              <a:xfrm>
                <a:off x="2299855" y="4059382"/>
                <a:ext cx="6927" cy="3602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/>
            <p:cNvCxnSpPr>
              <a:stCxn id="23" idx="1"/>
            </p:cNvCxnSpPr>
            <p:nvPr/>
          </p:nvCxnSpPr>
          <p:spPr>
            <a:xfrm flipH="1" flipV="1">
              <a:off x="5955965" y="3924301"/>
              <a:ext cx="1282288" cy="497431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9" idx="0"/>
            </p:cNvCxnSpPr>
            <p:nvPr/>
          </p:nvCxnSpPr>
          <p:spPr>
            <a:xfrm flipH="1" flipV="1">
              <a:off x="7669076" y="4581847"/>
              <a:ext cx="254977" cy="53261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</p:cNvCxnSpPr>
            <p:nvPr/>
          </p:nvCxnSpPr>
          <p:spPr>
            <a:xfrm flipV="1">
              <a:off x="7037362" y="5639460"/>
              <a:ext cx="584423" cy="65263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2"/>
            </p:cNvCxnSpPr>
            <p:nvPr/>
          </p:nvCxnSpPr>
          <p:spPr>
            <a:xfrm>
              <a:off x="4709799" y="5807186"/>
              <a:ext cx="1163914" cy="651164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" idx="2"/>
            </p:cNvCxnSpPr>
            <p:nvPr/>
          </p:nvCxnSpPr>
          <p:spPr>
            <a:xfrm flipH="1">
              <a:off x="4354379" y="4768095"/>
              <a:ext cx="348493" cy="858315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1" idx="1"/>
            </p:cNvCxnSpPr>
            <p:nvPr/>
          </p:nvCxnSpPr>
          <p:spPr>
            <a:xfrm flipH="1">
              <a:off x="4354379" y="3729005"/>
              <a:ext cx="1228256" cy="84830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3" idx="2"/>
            </p:cNvCxnSpPr>
            <p:nvPr/>
          </p:nvCxnSpPr>
          <p:spPr>
            <a:xfrm>
              <a:off x="7965617" y="4768095"/>
              <a:ext cx="339996" cy="88182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9" idx="1"/>
            </p:cNvCxnSpPr>
            <p:nvPr/>
          </p:nvCxnSpPr>
          <p:spPr>
            <a:xfrm flipH="1">
              <a:off x="6641764" y="5460823"/>
              <a:ext cx="554925" cy="98844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0"/>
            </p:cNvCxnSpPr>
            <p:nvPr/>
          </p:nvCxnSpPr>
          <p:spPr>
            <a:xfrm flipH="1" flipV="1">
              <a:off x="5081072" y="5635337"/>
              <a:ext cx="1228927" cy="3103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5" idx="0"/>
            </p:cNvCxnSpPr>
            <p:nvPr/>
          </p:nvCxnSpPr>
          <p:spPr>
            <a:xfrm flipV="1">
              <a:off x="4709799" y="4617028"/>
              <a:ext cx="358067" cy="4974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" idx="3"/>
            </p:cNvCxnSpPr>
            <p:nvPr/>
          </p:nvCxnSpPr>
          <p:spPr>
            <a:xfrm flipV="1">
              <a:off x="5430235" y="3913635"/>
              <a:ext cx="1218086" cy="50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1" idx="3"/>
            </p:cNvCxnSpPr>
            <p:nvPr/>
          </p:nvCxnSpPr>
          <p:spPr>
            <a:xfrm>
              <a:off x="7037362" y="3729005"/>
              <a:ext cx="1278278" cy="8486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40" y="2347144"/>
            <a:ext cx="3266667" cy="160952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39" y="4135842"/>
            <a:ext cx="3266667" cy="26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双向循环链表的数据部分</a:t>
            </a:r>
            <a:endParaRPr lang="en-US" altLang="zh-CN" dirty="0" smtClean="0"/>
          </a:p>
          <a:p>
            <a:r>
              <a:rPr lang="fr-FR" altLang="zh-CN" dirty="0"/>
              <a:t>#</a:t>
            </a:r>
            <a:r>
              <a:rPr lang="fr-FR" altLang="zh-CN" dirty="0" smtClean="0"/>
              <a:t>define  le2</a:t>
            </a:r>
            <a:r>
              <a:rPr lang="en-US" altLang="zh-CN" dirty="0" smtClean="0"/>
              <a:t>xxxx</a:t>
            </a:r>
            <a:r>
              <a:rPr lang="fr-FR" altLang="zh-CN" dirty="0" smtClean="0"/>
              <a:t>(le</a:t>
            </a:r>
            <a:r>
              <a:rPr lang="fr-FR" altLang="zh-CN" dirty="0"/>
              <a:t>, member</a:t>
            </a:r>
            <a:r>
              <a:rPr lang="fr-FR" altLang="zh-CN" dirty="0" smtClean="0"/>
              <a:t>)  </a:t>
            </a:r>
            <a:r>
              <a:rPr lang="fr-FR" altLang="zh-CN" dirty="0"/>
              <a:t>to_struct((le), struct </a:t>
            </a:r>
            <a:r>
              <a:rPr lang="fr-FR" altLang="zh-CN" dirty="0" smtClean="0"/>
              <a:t>xxxx, </a:t>
            </a:r>
            <a:r>
              <a:rPr lang="fr-FR" altLang="zh-CN" dirty="0"/>
              <a:t>member)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#</a:t>
            </a:r>
            <a:r>
              <a:rPr lang="en-US" altLang="zh-CN" dirty="0" smtClean="0"/>
              <a:t>define  </a:t>
            </a:r>
            <a:r>
              <a:rPr lang="en-US" altLang="zh-CN" dirty="0"/>
              <a:t>to_struct(ptr, type, member</a:t>
            </a:r>
            <a:r>
              <a:rPr lang="en-US" altLang="zh-CN" dirty="0" smtClean="0"/>
              <a:t>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</a:t>
            </a:r>
            <a:r>
              <a:rPr lang="en-US" altLang="zh-CN" dirty="0"/>
              <a:t>((type *)((char *)(ptr) - offsetof(type, member</a:t>
            </a:r>
            <a:r>
              <a:rPr lang="en-US" altLang="zh-CN" dirty="0" smtClean="0"/>
              <a:t>)))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#define  offsetof(type, member)  ((size_t)(&amp;((type *)0)-&gt;member))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3248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从实模式进入保护</a:t>
            </a:r>
            <a:r>
              <a:rPr lang="zh-CN" altLang="en-US" sz="2400" dirty="0" smtClean="0"/>
              <a:t>模式（</a:t>
            </a:r>
            <a:r>
              <a:rPr lang="en-US" altLang="zh-CN" sz="2400" dirty="0" smtClean="0"/>
              <a:t>A20</a:t>
            </a:r>
            <a:r>
              <a:rPr lang="zh-CN" altLang="en-US" sz="2400" dirty="0" smtClean="0"/>
              <a:t>地址线）；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地址、</a:t>
            </a:r>
            <a:r>
              <a:rPr lang="zh-CN" altLang="en-US" sz="2400" dirty="0"/>
              <a:t>线性</a:t>
            </a:r>
            <a:r>
              <a:rPr lang="zh-CN" altLang="en-US" sz="2400" dirty="0" smtClean="0"/>
              <a:t>地址、物理地址；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全局描述符</a:t>
            </a:r>
            <a:r>
              <a:rPr lang="zh-CN" altLang="en-US" sz="2400" dirty="0" smtClean="0"/>
              <a:t>表（</a:t>
            </a:r>
            <a:r>
              <a:rPr lang="en-US" altLang="zh-CN" sz="2400" dirty="0" smtClean="0"/>
              <a:t>GDT</a:t>
            </a:r>
            <a:r>
              <a:rPr lang="zh-CN" altLang="en-US" sz="2400" dirty="0" smtClean="0"/>
              <a:t>）是</a:t>
            </a:r>
            <a:r>
              <a:rPr lang="zh-CN" altLang="en-US" sz="2400" dirty="0"/>
              <a:t>一个保存多个段描述符的“数组”，其起始地址保存在全局描述符表寄存器</a:t>
            </a:r>
            <a:r>
              <a:rPr lang="en-US" altLang="zh-CN" sz="2400" dirty="0"/>
              <a:t>GDTR</a:t>
            </a:r>
            <a:r>
              <a:rPr lang="zh-CN" altLang="en-US" sz="2400" dirty="0" smtClean="0"/>
              <a:t>中；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中断描述符表（</a:t>
            </a:r>
            <a:r>
              <a:rPr lang="en-US" altLang="zh-CN" sz="2400" dirty="0" smtClean="0"/>
              <a:t>IDT</a:t>
            </a:r>
            <a:r>
              <a:rPr lang="zh-CN" altLang="en-US" sz="2400" dirty="0" smtClean="0"/>
              <a:t>）把</a:t>
            </a:r>
            <a:r>
              <a:rPr lang="zh-CN" altLang="en-US" sz="2400" dirty="0"/>
              <a:t>每个中断或异常编号和一个指向中断服务例程的描述符联系</a:t>
            </a:r>
            <a:r>
              <a:rPr lang="zh-CN" altLang="en-US" sz="2400" dirty="0" smtClean="0"/>
              <a:t>起来；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14" y="4721424"/>
            <a:ext cx="6428571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3164"/>
            <a:ext cx="11353800" cy="5320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开启</a:t>
            </a:r>
            <a:r>
              <a:rPr lang="en-US" altLang="zh-CN" sz="2400" dirty="0"/>
              <a:t>A20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bootloader</a:t>
            </a:r>
            <a:r>
              <a:rPr lang="zh-CN" altLang="en-US" dirty="0" smtClean="0"/>
              <a:t>被</a:t>
            </a:r>
            <a:r>
              <a:rPr lang="en-US" altLang="zh-CN" dirty="0"/>
              <a:t>BIOS</a:t>
            </a:r>
            <a:r>
              <a:rPr lang="zh-CN" altLang="en-US" dirty="0"/>
              <a:t>加载到内存的</a:t>
            </a:r>
            <a:r>
              <a:rPr lang="en-US" altLang="zh-CN" dirty="0"/>
              <a:t>0x7c00</a:t>
            </a:r>
            <a:r>
              <a:rPr lang="zh-CN" altLang="en-US" dirty="0" smtClean="0"/>
              <a:t>处；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等待</a:t>
            </a:r>
            <a:r>
              <a:rPr lang="en-US" altLang="zh-CN" dirty="0"/>
              <a:t>8042</a:t>
            </a:r>
            <a:r>
              <a:rPr lang="zh-CN" altLang="en-US" dirty="0" smtClean="0"/>
              <a:t>控制器空闲并发送指令；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sz="2400" i="1" dirty="0"/>
              <a:t>lgdt </a:t>
            </a:r>
            <a:r>
              <a:rPr lang="en-US" altLang="zh-CN" sz="2400" i="1" dirty="0" smtClean="0"/>
              <a:t>gdtdesc</a:t>
            </a:r>
            <a:r>
              <a:rPr lang="zh-CN" altLang="en-US" sz="2400" dirty="0"/>
              <a:t>即可载入全局描述符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加载</a:t>
            </a:r>
            <a:r>
              <a:rPr lang="en-US" altLang="zh-CN" sz="2400" dirty="0"/>
              <a:t>ELF</a:t>
            </a:r>
            <a:r>
              <a:rPr lang="zh-CN" altLang="en-US" sz="2400" dirty="0"/>
              <a:t>格式的</a:t>
            </a:r>
            <a:r>
              <a:rPr lang="en-US" altLang="zh-CN" sz="2400" dirty="0" smtClean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0x1F7</a:t>
            </a:r>
            <a:r>
              <a:rPr lang="zh-CN" altLang="en-US" dirty="0"/>
              <a:t>地址读取磁盘的状态，直到磁盘</a:t>
            </a:r>
            <a:r>
              <a:rPr lang="zh-CN" altLang="en-US" dirty="0" smtClean="0"/>
              <a:t>不忙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readsect	</a:t>
            </a:r>
            <a:r>
              <a:rPr lang="zh-CN" altLang="en-US" dirty="0" smtClean="0"/>
              <a:t>（中的</a:t>
            </a:r>
            <a:r>
              <a:rPr lang="en-US" altLang="zh-CN" dirty="0" smtClean="0"/>
              <a:t>outb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）向特定地址写入读取信息并读取数据</a:t>
            </a:r>
            <a:endParaRPr lang="en-US" altLang="zh-CN" dirty="0" smtClean="0"/>
          </a:p>
          <a:p>
            <a:r>
              <a:rPr lang="zh-CN" altLang="en-US" sz="2400" dirty="0"/>
              <a:t>函数调用堆栈跟踪函数</a:t>
            </a:r>
          </a:p>
          <a:p>
            <a:pPr lvl="1"/>
            <a:r>
              <a:rPr lang="en-US" altLang="zh-CN" dirty="0" smtClean="0"/>
              <a:t>ebp</a:t>
            </a:r>
            <a:r>
              <a:rPr lang="zh-CN" altLang="en-US" dirty="0" smtClean="0"/>
              <a:t>中</a:t>
            </a:r>
            <a:r>
              <a:rPr lang="zh-CN" altLang="en-US" dirty="0"/>
              <a:t>存储</a:t>
            </a:r>
            <a:r>
              <a:rPr lang="zh-CN" altLang="en-US" dirty="0" smtClean="0"/>
              <a:t>着上</a:t>
            </a:r>
            <a:r>
              <a:rPr lang="zh-CN" altLang="en-US" dirty="0"/>
              <a:t>一层函数调用时的</a:t>
            </a:r>
            <a:r>
              <a:rPr lang="en-US" altLang="zh-CN" dirty="0"/>
              <a:t>ebp</a:t>
            </a:r>
            <a:r>
              <a:rPr lang="zh-CN" altLang="en-US" dirty="0"/>
              <a:t>值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ebp</a:t>
            </a:r>
            <a:r>
              <a:rPr lang="zh-CN" altLang="en-US" dirty="0" smtClean="0"/>
              <a:t>获取参数和调用者的</a:t>
            </a:r>
            <a:r>
              <a:rPr lang="en-US" altLang="zh-CN" dirty="0" smtClean="0"/>
              <a:t>ebp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/>
              <a:t>中断向量</a:t>
            </a:r>
            <a:r>
              <a:rPr lang="zh-CN" altLang="en-US" sz="2400" dirty="0" smtClean="0"/>
              <a:t>表初始化函数</a:t>
            </a:r>
            <a:r>
              <a:rPr lang="en-US" altLang="zh-CN" sz="2400" dirty="0" smtClean="0"/>
              <a:t>idt_init</a:t>
            </a:r>
          </a:p>
          <a:p>
            <a:pPr lvl="1"/>
            <a:r>
              <a:rPr lang="en-US" altLang="zh-CN" dirty="0" smtClean="0"/>
              <a:t>SETGATE</a:t>
            </a:r>
            <a:r>
              <a:rPr lang="zh-CN" altLang="en-US" dirty="0" smtClean="0"/>
              <a:t>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17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51375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物理内存的发现和初步</a:t>
            </a:r>
            <a:r>
              <a:rPr lang="zh-CN" altLang="en-US" sz="2400" dirty="0" smtClean="0"/>
              <a:t>管理</a:t>
            </a:r>
            <a:endParaRPr lang="en-US" altLang="zh-CN" sz="2400" dirty="0" smtClean="0"/>
          </a:p>
          <a:p>
            <a:r>
              <a:rPr lang="zh-CN" altLang="en-US" sz="2400" dirty="0"/>
              <a:t>段式</a:t>
            </a:r>
            <a:r>
              <a:rPr lang="zh-CN" altLang="en-US" sz="2400" dirty="0" smtClean="0"/>
              <a:t>管理将</a:t>
            </a:r>
            <a:r>
              <a:rPr lang="zh-CN" altLang="en-US" sz="2400" dirty="0"/>
              <a:t>逻辑</a:t>
            </a:r>
            <a:r>
              <a:rPr lang="zh-CN" altLang="en-US" sz="2400" dirty="0" smtClean="0"/>
              <a:t>地址直接映射</a:t>
            </a:r>
            <a:r>
              <a:rPr lang="zh-CN" altLang="en-US" sz="2400" dirty="0"/>
              <a:t>成线性</a:t>
            </a:r>
            <a:r>
              <a:rPr lang="zh-CN" altLang="en-US" sz="2400" dirty="0" smtClean="0"/>
              <a:t>地址；</a:t>
            </a:r>
            <a:endParaRPr lang="en-US" altLang="zh-CN" sz="2400" dirty="0" smtClean="0"/>
          </a:p>
          <a:p>
            <a:r>
              <a:rPr lang="zh-CN" altLang="en-US" sz="2400" dirty="0"/>
              <a:t>页式管理将线性地址分成</a:t>
            </a:r>
            <a:r>
              <a:rPr lang="en-US" altLang="zh-CN" sz="2400" dirty="0"/>
              <a:t>Dir</a:t>
            </a:r>
            <a:r>
              <a:rPr lang="zh-CN" altLang="en-US" sz="2400" dirty="0"/>
              <a:t>、 </a:t>
            </a:r>
            <a:r>
              <a:rPr lang="en-US" altLang="zh-CN" sz="2400" dirty="0"/>
              <a:t>Table </a:t>
            </a:r>
            <a:r>
              <a:rPr lang="zh-CN" altLang="en-US" sz="2400" dirty="0"/>
              <a:t>部分和 </a:t>
            </a:r>
            <a:r>
              <a:rPr lang="en-US" altLang="zh-CN" sz="2400" dirty="0"/>
              <a:t>Offset </a:t>
            </a:r>
            <a:r>
              <a:rPr lang="zh-CN" altLang="en-US" sz="2400" dirty="0"/>
              <a:t>部分）。</a:t>
            </a:r>
            <a:endParaRPr lang="en-US" altLang="zh-CN" sz="2400" dirty="0"/>
          </a:p>
          <a:p>
            <a:r>
              <a:rPr lang="en-US" altLang="zh-CN" sz="2400" dirty="0"/>
              <a:t>ucore </a:t>
            </a:r>
            <a:r>
              <a:rPr lang="zh-CN" altLang="en-US" sz="2400" dirty="0"/>
              <a:t>的页式管理通过二级页表实现。</a:t>
            </a:r>
          </a:p>
        </p:txBody>
      </p:sp>
      <p:pic>
        <p:nvPicPr>
          <p:cNvPr id="3074" name="Picture 2" descr="https://chyyuu.gitbooks.io/ucore_os_docs/content/lab2_figs/image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0"/>
            <a:ext cx="6577735" cy="54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物理内存的发现和初步</a:t>
            </a:r>
            <a:r>
              <a:rPr lang="zh-CN" altLang="en-US" sz="2400" dirty="0" smtClean="0"/>
              <a:t>管理</a:t>
            </a:r>
            <a:endParaRPr lang="en-US" altLang="zh-CN" sz="2400" dirty="0"/>
          </a:p>
          <a:p>
            <a:r>
              <a:rPr lang="zh-CN" altLang="en-US" sz="2400" dirty="0"/>
              <a:t>探测物理内存分布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调用</a:t>
            </a:r>
            <a:r>
              <a:rPr lang="zh-CN" altLang="en-US" sz="2000" dirty="0"/>
              <a:t>参数为</a:t>
            </a:r>
            <a:r>
              <a:rPr lang="en-US" altLang="zh-CN" sz="2000" dirty="0"/>
              <a:t>e820h</a:t>
            </a:r>
            <a:r>
              <a:rPr lang="zh-CN" altLang="en-US" sz="2000" dirty="0"/>
              <a:t>的</a:t>
            </a:r>
            <a:r>
              <a:rPr lang="en-US" altLang="zh-CN" sz="2000" dirty="0"/>
              <a:t>INT 15h BIOS</a:t>
            </a:r>
            <a:r>
              <a:rPr lang="zh-CN" altLang="en-US" sz="2000" dirty="0" smtClean="0"/>
              <a:t>中断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/>
              <a:t>struct e820map</a:t>
            </a:r>
            <a:r>
              <a:rPr lang="zh-CN" altLang="en-US" sz="2000" dirty="0" smtClean="0"/>
              <a:t>进行描述</a:t>
            </a:r>
            <a:endParaRPr lang="en-US" altLang="zh-CN" sz="2000" dirty="0" smtClean="0"/>
          </a:p>
          <a:p>
            <a:r>
              <a:rPr lang="zh-CN" altLang="en-US" sz="2400" dirty="0"/>
              <a:t>所有的连续内存空闲块可用一个双向链表管理</a:t>
            </a:r>
            <a:r>
              <a:rPr lang="zh-CN" altLang="en-US" sz="2400" dirty="0" smtClean="0"/>
              <a:t>起来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连续内存空闲块</a:t>
            </a:r>
            <a:r>
              <a:rPr lang="zh-CN" altLang="en-US" sz="2000" dirty="0" smtClean="0"/>
              <a:t>利用本块最小地址页的</a:t>
            </a:r>
            <a:r>
              <a:rPr lang="en-US" altLang="zh-CN" sz="2000" dirty="0" err="1" smtClean="0"/>
              <a:t>page_link</a:t>
            </a:r>
            <a:r>
              <a:rPr lang="zh-CN" altLang="en-US" sz="2000" dirty="0" smtClean="0"/>
              <a:t>链接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其他连续内存空闲块。</a:t>
            </a:r>
            <a:endParaRPr lang="en-US" altLang="zh-CN" sz="2000" dirty="0"/>
          </a:p>
          <a:p>
            <a:r>
              <a:rPr lang="zh-CN" altLang="en-US" sz="2400" dirty="0"/>
              <a:t>物理内存页分配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first-fit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best-fit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next-fit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实现</a:t>
            </a:r>
            <a:r>
              <a:rPr lang="en-US" altLang="zh-CN" sz="2000" dirty="0" err="1" smtClean="0"/>
              <a:t>default_alloc_pages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default_free_pages</a:t>
            </a:r>
            <a:r>
              <a:rPr lang="zh-CN" altLang="en-US" sz="2000" dirty="0" smtClean="0"/>
              <a:t>（相邻空闲块的合并）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828" y="3554787"/>
            <a:ext cx="3123809" cy="13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13" y="2103690"/>
            <a:ext cx="3209524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/>
              <a:t>get_pte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给定</a:t>
            </a:r>
            <a:r>
              <a:rPr lang="en-US" altLang="zh-CN" sz="2400" dirty="0" smtClean="0"/>
              <a:t>page </a:t>
            </a:r>
            <a:r>
              <a:rPr lang="en-US" altLang="zh-CN" sz="2400" dirty="0"/>
              <a:t>directory</a:t>
            </a:r>
            <a:r>
              <a:rPr lang="zh-CN" altLang="en-US" sz="2400" dirty="0"/>
              <a:t>以及线性地址，查询出该</a:t>
            </a:r>
            <a:r>
              <a:rPr lang="en-US" altLang="zh-CN" sz="2400" dirty="0"/>
              <a:t>linear address</a:t>
            </a:r>
            <a:r>
              <a:rPr lang="zh-CN" altLang="en-US" sz="2400" dirty="0"/>
              <a:t>对应的</a:t>
            </a:r>
            <a:r>
              <a:rPr lang="en-US" altLang="zh-CN" sz="2400" dirty="0"/>
              <a:t>page table </a:t>
            </a:r>
            <a:r>
              <a:rPr lang="en-US" altLang="zh-CN" sz="2400" dirty="0" smtClean="0"/>
              <a:t>entry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PDX(la</a:t>
            </a:r>
            <a:r>
              <a:rPr lang="en-US" altLang="zh-CN" sz="2000" dirty="0"/>
              <a:t>) = </a:t>
            </a:r>
            <a:r>
              <a:rPr lang="zh-CN" altLang="en-US" sz="2000" dirty="0"/>
              <a:t>虚拟地址</a:t>
            </a:r>
            <a:r>
              <a:rPr lang="en-US" altLang="zh-CN" sz="2000" dirty="0"/>
              <a:t>la</a:t>
            </a:r>
            <a:r>
              <a:rPr lang="zh-CN" altLang="en-US" sz="2000" dirty="0"/>
              <a:t>在</a:t>
            </a:r>
            <a:r>
              <a:rPr lang="en-US" altLang="zh-CN" sz="2000" dirty="0"/>
              <a:t>page directory entry </a:t>
            </a:r>
            <a:r>
              <a:rPr lang="zh-CN" altLang="en-US" sz="2000" dirty="0"/>
              <a:t>的 </a:t>
            </a:r>
            <a:r>
              <a:rPr lang="en-US" altLang="zh-CN" sz="2000" dirty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KADDR(pa) </a:t>
            </a:r>
            <a:r>
              <a:rPr lang="zh-CN" altLang="en-US" sz="2000" dirty="0"/>
              <a:t>：把物理地址</a:t>
            </a:r>
            <a:r>
              <a:rPr lang="en-US" altLang="zh-CN" sz="2000" dirty="0"/>
              <a:t>pa</a:t>
            </a:r>
            <a:r>
              <a:rPr lang="zh-CN" altLang="en-US" sz="2000" dirty="0"/>
              <a:t>转换为</a:t>
            </a:r>
            <a:r>
              <a:rPr lang="zh-CN" altLang="en-US" sz="2000" dirty="0" smtClean="0"/>
              <a:t>虚拟地址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PTE_P</a:t>
            </a:r>
            <a:r>
              <a:rPr lang="zh-CN" altLang="en-US" sz="2400" dirty="0"/>
              <a:t>、</a:t>
            </a:r>
            <a:r>
              <a:rPr lang="en-US" altLang="zh-CN" sz="2400" dirty="0"/>
              <a:t>PTE_U</a:t>
            </a:r>
            <a:r>
              <a:rPr lang="zh-CN" altLang="en-US" sz="2400" dirty="0"/>
              <a:t>、</a:t>
            </a:r>
            <a:r>
              <a:rPr lang="en-US" altLang="zh-CN" sz="2400" dirty="0"/>
              <a:t>PTE_W</a:t>
            </a:r>
            <a:r>
              <a:rPr lang="zh-CN" altLang="en-US" sz="2400" dirty="0"/>
              <a:t>：</a:t>
            </a:r>
            <a:r>
              <a:rPr lang="en-US" altLang="zh-CN" sz="2400" dirty="0"/>
              <a:t>PTE</a:t>
            </a:r>
            <a:r>
              <a:rPr lang="zh-CN" altLang="en-US" sz="2400" dirty="0"/>
              <a:t>权限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page_remove_pte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释放虚拟地址</a:t>
            </a:r>
            <a:r>
              <a:rPr lang="en-US" altLang="zh-CN" sz="2400" dirty="0" smtClean="0"/>
              <a:t>la</a:t>
            </a:r>
            <a:r>
              <a:rPr lang="zh-CN" altLang="en-US" sz="2400" dirty="0" smtClean="0"/>
              <a:t>所在</a:t>
            </a:r>
            <a:r>
              <a:rPr lang="zh-CN" altLang="en-US" sz="2400" dirty="0"/>
              <a:t>的页并</a:t>
            </a:r>
            <a:r>
              <a:rPr lang="zh-CN" altLang="en-US" sz="2400" dirty="0" smtClean="0"/>
              <a:t>取消二</a:t>
            </a:r>
            <a:r>
              <a:rPr lang="zh-CN" altLang="en-US" sz="2400" dirty="0"/>
              <a:t>级页表项的映射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page_ref_dec</a:t>
            </a:r>
            <a:r>
              <a:rPr lang="zh-CN" altLang="en-US" sz="2400" dirty="0"/>
              <a:t>：使</a:t>
            </a:r>
            <a:r>
              <a:rPr lang="en-US" altLang="zh-CN" sz="2400" dirty="0"/>
              <a:t>page-&gt;ref</a:t>
            </a:r>
            <a:r>
              <a:rPr lang="zh-CN" altLang="en-US" sz="2400" dirty="0"/>
              <a:t>自减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tlb_invalidate(pgdir, la); // </a:t>
            </a:r>
            <a:r>
              <a:rPr lang="zh-CN" altLang="en-US" sz="2400" dirty="0"/>
              <a:t>刷新</a:t>
            </a:r>
            <a:r>
              <a:rPr lang="en-US" altLang="zh-CN" sz="2400" dirty="0"/>
              <a:t>TLB</a:t>
            </a:r>
            <a:r>
              <a:rPr lang="zh-CN" altLang="en-US" sz="2400" dirty="0"/>
              <a:t>，保证</a:t>
            </a:r>
            <a:r>
              <a:rPr lang="en-US" altLang="zh-CN" sz="2400" dirty="0"/>
              <a:t>TLB</a:t>
            </a:r>
            <a:r>
              <a:rPr lang="zh-CN" altLang="en-US" sz="2400" dirty="0"/>
              <a:t>中的缓存不会有错误的映射关系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7652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2988</Words>
  <Application>Microsoft Office PowerPoint</Application>
  <PresentationFormat>宽屏</PresentationFormat>
  <Paragraphs>342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 Light</vt:lpstr>
      <vt:lpstr>Cambria Math</vt:lpstr>
      <vt:lpstr>Wingdings</vt:lpstr>
      <vt:lpstr>Office 主题​​</vt:lpstr>
      <vt:lpstr>Project for AOS — ucore</vt:lpstr>
      <vt:lpstr>ucore</vt:lpstr>
      <vt:lpstr>通用数据结构</vt:lpstr>
      <vt:lpstr>通用数据结构</vt:lpstr>
      <vt:lpstr>lab1</vt:lpstr>
      <vt:lpstr>lab1</vt:lpstr>
      <vt:lpstr>lab2</vt:lpstr>
      <vt:lpstr>lab2</vt:lpstr>
      <vt:lpstr>lab2</vt:lpstr>
      <vt:lpstr>lab3</vt:lpstr>
      <vt:lpstr>lab3</vt:lpstr>
      <vt:lpstr>lab3</vt:lpstr>
      <vt:lpstr>lab4</vt:lpstr>
      <vt:lpstr>lab4</vt:lpstr>
      <vt:lpstr>lab4</vt:lpstr>
      <vt:lpstr>lab5</vt:lpstr>
      <vt:lpstr>lab5</vt:lpstr>
      <vt:lpstr>lab5</vt:lpstr>
      <vt:lpstr>lab6</vt:lpstr>
      <vt:lpstr>lab6</vt:lpstr>
      <vt:lpstr>lab6</vt:lpstr>
      <vt:lpstr>lab7</vt:lpstr>
      <vt:lpstr>lab7</vt:lpstr>
      <vt:lpstr>lab7</vt:lpstr>
      <vt:lpstr>lab8</vt:lpstr>
      <vt:lpstr>lab8</vt:lpstr>
      <vt:lpstr>lab8</vt:lpstr>
      <vt:lpstr>lab8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AOS —project based on ucore</dc:title>
  <dc:creator>Yu Hao</dc:creator>
  <cp:lastModifiedBy>Yu Hao</cp:lastModifiedBy>
  <cp:revision>145</cp:revision>
  <dcterms:created xsi:type="dcterms:W3CDTF">2019-03-03T09:03:39Z</dcterms:created>
  <dcterms:modified xsi:type="dcterms:W3CDTF">2019-06-16T12:52:40Z</dcterms:modified>
</cp:coreProperties>
</file>