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7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7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298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2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432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47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32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3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9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2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2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7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115900-B68F-4034-89AE-D9460D784F85}" type="datetimeFigureOut">
              <a:rPr lang="en-US" smtClean="0"/>
              <a:t>12/11/2017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4508C6-76A9-41C0-B288-8FFF89E1D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78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Numerical simulation of wave propagation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-- </a:t>
            </a:r>
            <a:r>
              <a:rPr lang="en-US" sz="2800" dirty="0" smtClean="0"/>
              <a:t>Recursive </a:t>
            </a:r>
            <a:r>
              <a:rPr lang="en-US" sz="2800" dirty="0"/>
              <a:t>green’s </a:t>
            </a:r>
            <a:r>
              <a:rPr lang="en-US" sz="2800" dirty="0" smtClean="0"/>
              <a:t>function</a:t>
            </a:r>
          </a:p>
          <a:p>
            <a:endParaRPr lang="en-US" dirty="0"/>
          </a:p>
          <a:p>
            <a:r>
              <a:rPr lang="en-US" dirty="0" smtClean="0"/>
              <a:t>                          </a:t>
            </a:r>
            <a:r>
              <a:rPr lang="en-US" dirty="0" err="1" smtClean="0"/>
              <a:t>Yuhao</a:t>
            </a:r>
            <a:r>
              <a:rPr lang="en-US" dirty="0" smtClean="0"/>
              <a:t> Kang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Kwant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85060"/>
            <a:ext cx="8534400" cy="42160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Transform to different lattice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From robust edge states to diffusion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161" y="3111843"/>
            <a:ext cx="5792520" cy="2564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61" y="155586"/>
            <a:ext cx="5819196" cy="25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0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Field equation: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num>
                              <m:den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i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dirty="0"/>
                  <a:t>Want to know: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1. Global </a:t>
                </a:r>
                <a:r>
                  <a:rPr lang="en-US" dirty="0"/>
                  <a:t>green’s </a:t>
                </a:r>
                <a:r>
                  <a:rPr lang="en-US" dirty="0" smtClean="0"/>
                  <a:t>function=</a:t>
                </a:r>
                <a:r>
                  <a:rPr lang="en-US" b="1" dirty="0" smtClean="0"/>
                  <a:t> </a:t>
                </a:r>
                <a:r>
                  <a:rPr lang="en-US" b="1" i="1" dirty="0" err="1" smtClean="0"/>
                  <a:t>inv</a:t>
                </a:r>
                <a:r>
                  <a:rPr lang="en-US" b="1" i="1" dirty="0"/>
                  <a:t>[</a:t>
                </a:r>
                <a:r>
                  <a:rPr lang="en-US" b="1" i="1" dirty="0" smtClean="0"/>
                  <a:t>E-H(r)]</a:t>
                </a:r>
                <a:endParaRPr lang="en-US" b="1" i="1" dirty="0"/>
              </a:p>
              <a:p>
                <a:pPr marL="0" indent="0">
                  <a:buNone/>
                </a:pPr>
                <a:r>
                  <a:rPr lang="en-US" dirty="0" smtClean="0"/>
                  <a:t>2. Local </a:t>
                </a:r>
                <a:r>
                  <a:rPr lang="en-US" dirty="0"/>
                  <a:t>density of states</a:t>
                </a:r>
              </a:p>
              <a:p>
                <a:pPr marL="0" indent="0">
                  <a:buNone/>
                </a:pPr>
                <a:r>
                  <a:rPr lang="en-US" dirty="0" smtClean="0"/>
                  <a:t>3. Speckle </a:t>
                </a:r>
                <a:r>
                  <a:rPr lang="en-US" dirty="0"/>
                  <a:t>pattern</a:t>
                </a:r>
              </a:p>
              <a:p>
                <a:pPr marL="0" indent="0">
                  <a:buNone/>
                </a:pPr>
                <a:r>
                  <a:rPr lang="en-US" dirty="0" smtClean="0"/>
                  <a:t>4. Propagation </a:t>
                </a:r>
                <a:r>
                  <a:rPr lang="en-US" dirty="0"/>
                  <a:t>at photonic topological insulator (involves in different </a:t>
                </a:r>
                <a:r>
                  <a:rPr lang="en-US" dirty="0" smtClean="0"/>
                  <a:t>lattice)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3" t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81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Map system to tight binding model</a:t>
            </a:r>
          </a:p>
          <a:p>
            <a:r>
              <a:rPr lang="en-US" dirty="0" smtClean="0"/>
              <a:t>2. Hamiltonian               lead greens function </a:t>
            </a:r>
          </a:p>
          <a:p>
            <a:r>
              <a:rPr lang="en-US" dirty="0" smtClean="0"/>
              <a:t>3. Expand lead greens function to the whole space, iteration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918563" y="2368173"/>
            <a:ext cx="789140" cy="25052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240" y="3371114"/>
            <a:ext cx="5414609" cy="1559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2982" y="493039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Close boundary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02169" y="393333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lead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2808"/>
            <a:ext cx="8534400" cy="1081592"/>
          </a:xfrm>
        </p:spPr>
        <p:txBody>
          <a:bodyPr/>
          <a:lstStyle/>
          <a:p>
            <a:r>
              <a:rPr lang="en-US" dirty="0" smtClean="0"/>
              <a:t>Step1  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043" y="268496"/>
            <a:ext cx="8534400" cy="2457707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703540" y="2025384"/>
            <a:ext cx="231731" cy="1146132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469587" y="2004426"/>
            <a:ext cx="219206" cy="1133606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55194" y="3120784"/>
                <a:ext cx="3164828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: lead greens function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4" y="3120784"/>
                <a:ext cx="3164828" cy="420949"/>
              </a:xfrm>
              <a:prstGeom prst="rect">
                <a:avLst/>
              </a:prstGeom>
              <a:blipFill>
                <a:blip r:embed="rId3"/>
                <a:stretch>
                  <a:fillRect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576680" y="3120784"/>
                <a:ext cx="3789125" cy="420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 smtClean="0"/>
                  <a:t>: hopping between nearest layer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680" y="3120784"/>
                <a:ext cx="3789125" cy="420949"/>
              </a:xfrm>
              <a:prstGeom prst="rect">
                <a:avLst/>
              </a:prstGeom>
              <a:blipFill>
                <a:blip r:embed="rId4"/>
                <a:stretch>
                  <a:fillRect b="-18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5194" y="4037851"/>
            <a:ext cx="7279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h0=4*</a:t>
            </a:r>
            <a:r>
              <a:rPr lang="en-US" dirty="0" err="1"/>
              <a:t>diag</a:t>
            </a:r>
            <a:r>
              <a:rPr lang="en-US" dirty="0"/>
              <a:t>(ones(n))-</a:t>
            </a:r>
            <a:r>
              <a:rPr lang="en-US" dirty="0" err="1"/>
              <a:t>diag</a:t>
            </a:r>
            <a:r>
              <a:rPr lang="en-US" dirty="0"/>
              <a:t>(ones(n-1),1)-</a:t>
            </a:r>
            <a:r>
              <a:rPr lang="en-US" dirty="0" err="1"/>
              <a:t>diag</a:t>
            </a:r>
            <a:r>
              <a:rPr lang="en-US" dirty="0"/>
              <a:t>(ones(n-1),-1</a:t>
            </a:r>
            <a:r>
              <a:rPr lang="en-US" dirty="0" smtClean="0"/>
              <a:t>)</a:t>
            </a:r>
          </a:p>
          <a:p>
            <a:r>
              <a:rPr lang="en-US" dirty="0" smtClean="0"/>
              <a:t>g0 =</a:t>
            </a:r>
            <a:r>
              <a:rPr lang="en-US" dirty="0" smtClean="0">
                <a:latin typeface="Arial Narrow" panose="020B0606020202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37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 how to get g0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r>
                  <a:rPr lang="en-US" b="0" dirty="0" smtClean="0"/>
                  <a:t>Mode: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∈[1,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      form a complete set</a:t>
                </a:r>
              </a:p>
              <a:p>
                <a:r>
                  <a:rPr lang="en-US" dirty="0" smtClean="0"/>
                  <a:t>Transmission of modes can be simplified  to phase shift</a:t>
                </a:r>
              </a:p>
              <a:p>
                <a:r>
                  <a:rPr lang="en-US" dirty="0" smtClean="0"/>
                  <a:t>Transfer the transmission matrix in mode space to real space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51628" y="3931735"/>
            <a:ext cx="4338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g0=phi.dot(</a:t>
            </a:r>
            <a:r>
              <a:rPr lang="en-US" dirty="0" err="1"/>
              <a:t>diag</a:t>
            </a:r>
            <a:r>
              <a:rPr lang="en-US" dirty="0"/>
              <a:t>(</a:t>
            </a:r>
            <a:r>
              <a:rPr lang="en-US" dirty="0" err="1"/>
              <a:t>g_mode</a:t>
            </a:r>
            <a:r>
              <a:rPr lang="en-US" dirty="0"/>
              <a:t>)).dot(</a:t>
            </a:r>
            <a:r>
              <a:rPr lang="en-US" dirty="0" err="1"/>
              <a:t>phi.T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193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 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67" y="358130"/>
            <a:ext cx="8534400" cy="3255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55567" y="452075"/>
            <a:ext cx="2949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LU decomposition to get the inverse of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05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Speckle pattern and LDOS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57" y="385176"/>
            <a:ext cx="5529765" cy="3614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709" y="385176"/>
            <a:ext cx="552976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consuming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Length: M         width: N</a:t>
                </a:r>
              </a:p>
              <a:p>
                <a:pPr marL="0" indent="0">
                  <a:buNone/>
                </a:pPr>
                <a:r>
                  <a:rPr lang="en-US" dirty="0" smtClean="0"/>
                  <a:t>Calculation amount: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Dense mesh ~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Wider sample ~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13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cutoff frequency of the mod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59" y="322545"/>
            <a:ext cx="481965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84622" y="1512517"/>
                <a:ext cx="1133579" cy="2769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22" y="1512517"/>
                <a:ext cx="1133579" cy="276999"/>
              </a:xfrm>
              <a:prstGeom prst="rect">
                <a:avLst/>
              </a:prstGeom>
              <a:blipFill>
                <a:blip r:embed="rId3"/>
                <a:stretch>
                  <a:fillRect l="-3763" r="-4301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/>
          <p:cNvSpPr/>
          <p:nvPr/>
        </p:nvSpPr>
        <p:spPr>
          <a:xfrm>
            <a:off x="4853836" y="1789516"/>
            <a:ext cx="97575" cy="296068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482350" y="3046956"/>
                <a:ext cx="1281569" cy="276999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h𝑒𝑟𝑒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50" y="3046956"/>
                <a:ext cx="1281569" cy="276999"/>
              </a:xfrm>
              <a:prstGeom prst="rect">
                <a:avLst/>
              </a:prstGeom>
              <a:blipFill>
                <a:blip r:embed="rId4"/>
                <a:stretch>
                  <a:fillRect l="-1905" r="-381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/>
          <p:cNvSpPr/>
          <p:nvPr/>
        </p:nvSpPr>
        <p:spPr>
          <a:xfrm>
            <a:off x="2837145" y="2183149"/>
            <a:ext cx="137787" cy="863807"/>
          </a:xfrm>
          <a:prstGeom prst="down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129758" y="866186"/>
                <a:ext cx="568228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We consider N modes before, which is mathematically accurate, but physically unnecessary</a:t>
                </a:r>
              </a:p>
              <a:p>
                <a:endParaRPr lang="en-US" dirty="0"/>
              </a:p>
              <a:p>
                <a:r>
                  <a:rPr lang="en-US" dirty="0" err="1"/>
                  <a:t>mode_max</a:t>
                </a:r>
                <a:r>
                  <a:rPr lang="en-US" dirty="0"/>
                  <a:t>=</a:t>
                </a:r>
                <a:r>
                  <a:rPr lang="en-US" dirty="0" err="1"/>
                  <a:t>int</a:t>
                </a:r>
                <a:r>
                  <a:rPr lang="en-US" dirty="0"/>
                  <a:t>(floor(</a:t>
                </a:r>
                <a:r>
                  <a:rPr lang="en-US" dirty="0" err="1"/>
                  <a:t>arccos</a:t>
                </a:r>
                <a:r>
                  <a:rPr lang="en-US" dirty="0"/>
                  <a:t>(1-kd**2/2)*(n+1)/pi</a:t>
                </a:r>
                <a:r>
                  <a:rPr lang="en-US" dirty="0" smtClean="0"/>
                  <a:t>))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Dense mesh ~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Wider sample ~ 0.2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58" y="866186"/>
                <a:ext cx="5682286" cy="2862322"/>
              </a:xfrm>
              <a:prstGeom prst="rect">
                <a:avLst/>
              </a:prstGeom>
              <a:blipFill>
                <a:blip r:embed="rId5"/>
                <a:stretch>
                  <a:fillRect l="-966" t="-1064" b="-2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734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294</TotalTime>
  <Words>167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Cambria Math</vt:lpstr>
      <vt:lpstr>Century Gothic</vt:lpstr>
      <vt:lpstr>Wingdings 3</vt:lpstr>
      <vt:lpstr>Slice</vt:lpstr>
      <vt:lpstr>Numerical simulation of wave propagation</vt:lpstr>
      <vt:lpstr>problem</vt:lpstr>
      <vt:lpstr>method</vt:lpstr>
      <vt:lpstr>Step1    </vt:lpstr>
      <vt:lpstr>Step 2  how to get g0</vt:lpstr>
      <vt:lpstr>Step 3   iteration</vt:lpstr>
      <vt:lpstr>Speckle pattern and LDOS</vt:lpstr>
      <vt:lpstr>time consuming</vt:lpstr>
      <vt:lpstr>improvement</vt:lpstr>
      <vt:lpstr>Kwant package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simulation of wave propagation</dc:title>
  <dc:creator>user</dc:creator>
  <cp:lastModifiedBy>user</cp:lastModifiedBy>
  <cp:revision>20</cp:revision>
  <dcterms:created xsi:type="dcterms:W3CDTF">2017-12-11T16:12:57Z</dcterms:created>
  <dcterms:modified xsi:type="dcterms:W3CDTF">2017-12-11T21:07:42Z</dcterms:modified>
</cp:coreProperties>
</file>