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68" r:id="rId8"/>
    <p:sldId id="26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D0B1-60BF-4CB6-8551-1701ED82CA29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28596" y="200024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Predict Disease Gene by PRINCE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2697"/>
          </a:xfrm>
        </p:spPr>
        <p:txBody>
          <a:bodyPr>
            <a:normAutofit fontScale="90000"/>
          </a:bodyPr>
          <a:lstStyle/>
          <a:p>
            <a:r>
              <a:rPr altLang="en-US" dirty="0" smtClean="0">
                <a:latin typeface="思源黑体 CN Medium" pitchFamily="34" charset="-122"/>
                <a:ea typeface="思源黑体 CN Medium" pitchFamily="34" charset="-122"/>
              </a:rPr>
              <a:t>带重启的随机游走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6"/>
            <a:ext cx="530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502"/>
            <a:ext cx="7115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PRINCE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113167"/>
            <a:ext cx="3340108" cy="40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60"/>
            <a:ext cx="5079003" cy="342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PRINCE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Random Walk with Restart</a:t>
            </a:r>
            <a:r>
              <a:rPr lang="zh-CN" altLang="en-US" sz="2800" dirty="0" smtClean="0"/>
              <a:t>进行排序受初始值很大影响</a:t>
            </a:r>
            <a:r>
              <a:rPr lang="zh-CN" altLang="en-US" sz="2000" dirty="0" smtClean="0"/>
              <a:t>（见</a:t>
            </a:r>
            <a:r>
              <a:rPr lang="en-US" altLang="zh-CN" sz="2000" dirty="0" smtClean="0"/>
              <a:t>DY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Zhou</a:t>
            </a:r>
            <a:r>
              <a:rPr lang="zh-CN" altLang="en-US" sz="2000" dirty="0" smtClean="0"/>
              <a:t>的论文）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使用初始值作为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，排序结果与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相关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使用疾病的相似疾病的致病基因作为初始值，排序结果认为是与查询疾病最相关的致病基因候选集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65125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8"/>
            <a:ext cx="8715436" cy="41434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Normalize PPI network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Initialize the query phenotype with genes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Enrich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query phenotype with its 5 most similar phenotypes.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Represent query phenotype with its causal genes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Propagate through gene network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Prioritize candidate genes for query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91819"/>
            <a:ext cx="8715436" cy="359450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 smtClean="0"/>
              <a:t>ppi_network</a:t>
            </a:r>
            <a:r>
              <a:rPr lang="en-US" altLang="zh-CN" dirty="0" smtClean="0"/>
              <a:t> : gene</a:t>
            </a:r>
            <a:r>
              <a:rPr lang="zh-CN" altLang="en-US" dirty="0" smtClean="0"/>
              <a:t>网络</a:t>
            </a:r>
            <a:r>
              <a:rPr lang="en-US" altLang="zh-CN" sz="2000" dirty="0" smtClean="0"/>
              <a:t>(8919 * 8919)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 smtClean="0"/>
              <a:t>ppi_network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个基因和第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个基因是否有关系</a:t>
            </a:r>
            <a:endParaRPr lang="en-US" altLang="zh-CN" dirty="0" err="1" smtClean="0"/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g_p_network</a:t>
            </a:r>
            <a:r>
              <a:rPr lang="en-US" altLang="zh-CN" dirty="0" smtClean="0"/>
              <a:t>: </a:t>
            </a:r>
            <a:r>
              <a:rPr lang="zh-CN" altLang="en-US" dirty="0" smtClean="0"/>
              <a:t>疾病表型的致病基因</a:t>
            </a:r>
            <a:r>
              <a:rPr lang="en-US" altLang="zh-CN" sz="2000" dirty="0" smtClean="0"/>
              <a:t>(8919 * 5080</a:t>
            </a:r>
            <a:r>
              <a:rPr lang="en-US" altLang="zh-CN" sz="2000" dirty="0" smtClean="0"/>
              <a:t>)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 smtClean="0"/>
              <a:t>g_p_network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个基因和第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疾病</a:t>
            </a:r>
            <a:r>
              <a:rPr lang="zh-CN" altLang="en-US" dirty="0" smtClean="0"/>
              <a:t>是否</a:t>
            </a:r>
            <a:r>
              <a:rPr lang="zh-CN" altLang="en-US" dirty="0" smtClean="0"/>
              <a:t>有关系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phenotype_network</a:t>
            </a:r>
            <a:r>
              <a:rPr lang="en-US" altLang="zh-CN" dirty="0" smtClean="0"/>
              <a:t>: </a:t>
            </a:r>
            <a:r>
              <a:rPr lang="zh-CN" altLang="en-US" dirty="0" smtClean="0"/>
              <a:t>疾病表型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相似关系</a:t>
            </a:r>
            <a:r>
              <a:rPr lang="en-US" altLang="zh-CN" sz="2000" dirty="0" smtClean="0"/>
              <a:t>(5080 </a:t>
            </a:r>
            <a:r>
              <a:rPr lang="en-US" altLang="zh-CN" sz="2000" dirty="0" smtClean="0"/>
              <a:t>* </a:t>
            </a:r>
            <a:r>
              <a:rPr lang="en-US" altLang="zh-CN" sz="2000" dirty="0" smtClean="0"/>
              <a:t>5081)</a:t>
            </a:r>
            <a:r>
              <a:rPr lang="zh-CN" altLang="en-US" sz="2000" dirty="0" smtClean="0"/>
              <a:t>，</a:t>
            </a:r>
            <a:r>
              <a:rPr lang="zh-CN" altLang="en-US" dirty="0" smtClean="0"/>
              <a:t>第一列是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，其余为相似度</a:t>
            </a:r>
            <a:endParaRPr lang="en-US" altLang="zh-CN" dirty="0" smtClean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 smtClean="0"/>
              <a:t>phenotype_network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 smtClean="0"/>
              <a:t>疾病</a:t>
            </a:r>
            <a:r>
              <a:rPr lang="zh-CN" altLang="en-US" dirty="0" smtClean="0"/>
              <a:t>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个疾病是否</a:t>
            </a:r>
            <a:r>
              <a:rPr lang="zh-CN" altLang="en-US" dirty="0" smtClean="0"/>
              <a:t>有关系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</a:t>
            </a:r>
            <a:r>
              <a:rPr lang="en-US" altLang="zh-CN" dirty="0" smtClean="0"/>
              <a:t>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打开数据文件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保存数据文件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第一个参数是文件名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第二个参数是数组</a:t>
            </a:r>
            <a:r>
              <a:rPr lang="zh-CN" altLang="en-US" dirty="0" smtClean="0"/>
              <a:t>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字符串使用单引号标示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70"/>
            <a:ext cx="465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43254"/>
            <a:ext cx="804027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选取矩阵大于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的列索引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比较字符串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显示字符串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8"/>
            <a:ext cx="7458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8"/>
            <a:ext cx="5476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14824"/>
            <a:ext cx="736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265</Words>
  <Application>Microsoft Office PowerPoint</Application>
  <PresentationFormat>全屏显示(16:9)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带重启的随机游走</vt:lpstr>
      <vt:lpstr>PRINCE  </vt:lpstr>
      <vt:lpstr>PRINCE  </vt:lpstr>
      <vt:lpstr>Steps</vt:lpstr>
      <vt:lpstr>数据集</vt:lpstr>
      <vt:lpstr>Matlab Script</vt:lpstr>
      <vt:lpstr>Matlab Script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10</cp:revision>
  <dcterms:created xsi:type="dcterms:W3CDTF">2017-03-02T07:30:08Z</dcterms:created>
  <dcterms:modified xsi:type="dcterms:W3CDTF">2017-04-22T10:22:12Z</dcterms:modified>
</cp:coreProperties>
</file>